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5" r:id="rId6"/>
  </p:sldMasterIdLst>
  <p:notesMasterIdLst>
    <p:notesMasterId r:id="rId13"/>
  </p:notesMasterIdLst>
  <p:handoutMasterIdLst>
    <p:handoutMasterId r:id="rId14"/>
  </p:handoutMasterIdLst>
  <p:sldIdLst>
    <p:sldId id="256" r:id="rId7"/>
    <p:sldId id="1145" r:id="rId8"/>
    <p:sldId id="1252" r:id="rId9"/>
    <p:sldId id="1254" r:id="rId10"/>
    <p:sldId id="1253" r:id="rId11"/>
    <p:sldId id="1188" r:id="rId12"/>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rlotte Broyd" initials="CB" lastIdx="23" clrIdx="0">
    <p:extLst>
      <p:ext uri="{19B8F6BF-5375-455C-9EA6-DF929625EA0E}">
        <p15:presenceInfo xmlns:p15="http://schemas.microsoft.com/office/powerpoint/2012/main" userId="Charlotte Broy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0000"/>
    <a:srgbClr val="D70000"/>
    <a:srgbClr val="58707C"/>
    <a:srgbClr val="253938"/>
    <a:srgbClr val="298581"/>
    <a:srgbClr val="D71D00"/>
    <a:srgbClr val="B0B0B1"/>
    <a:srgbClr val="628EA0"/>
    <a:srgbClr val="874803"/>
    <a:srgbClr val="6F3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9239" autoAdjust="0"/>
  </p:normalViewPr>
  <p:slideViewPr>
    <p:cSldViewPr snapToGrid="0">
      <p:cViewPr varScale="1">
        <p:scale>
          <a:sx n="52" d="100"/>
          <a:sy n="52" d="100"/>
        </p:scale>
        <p:origin x="1160" y="60"/>
      </p:cViewPr>
      <p:guideLst/>
    </p:cSldViewPr>
  </p:slideViewPr>
  <p:notesTextViewPr>
    <p:cViewPr>
      <p:scale>
        <a:sx n="1" d="1"/>
        <a:sy n="1" d="1"/>
      </p:scale>
      <p:origin x="0" y="0"/>
    </p:cViewPr>
  </p:notesTextViewPr>
  <p:sorterViewPr>
    <p:cViewPr>
      <p:scale>
        <a:sx n="100" d="100"/>
        <a:sy n="100" d="100"/>
      </p:scale>
      <p:origin x="0" y="-7176"/>
    </p:cViewPr>
  </p:sorterViewPr>
  <p:notesViewPr>
    <p:cSldViewPr snapToGrid="0">
      <p:cViewPr varScale="1">
        <p:scale>
          <a:sx n="87" d="100"/>
          <a:sy n="87" d="100"/>
        </p:scale>
        <p:origin x="3904"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en-US"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CC2028"/>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062-4245-AA3B-7999D58CBC84}"/>
            </c:ext>
          </c:extLst>
        </c:ser>
        <c:ser>
          <c:idx val="1"/>
          <c:order val="1"/>
          <c:tx>
            <c:strRef>
              <c:f>Sheet1!$C$1</c:f>
              <c:strCache>
                <c:ptCount val="1"/>
                <c:pt idx="0">
                  <c:v>Series 2</c:v>
                </c:pt>
              </c:strCache>
            </c:strRef>
          </c:tx>
          <c:spPr>
            <a:solidFill>
              <a:srgbClr val="B0B0B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062-4245-AA3B-7999D58CBC84}"/>
            </c:ext>
          </c:extLst>
        </c:ser>
        <c:ser>
          <c:idx val="2"/>
          <c:order val="2"/>
          <c:tx>
            <c:strRef>
              <c:f>Sheet1!$D$1</c:f>
              <c:strCache>
                <c:ptCount val="1"/>
                <c:pt idx="0">
                  <c:v>Series 3</c:v>
                </c:pt>
              </c:strCache>
            </c:strRef>
          </c:tx>
          <c:spPr>
            <a:solidFill>
              <a:srgbClr val="ECCDCB"/>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062-4245-AA3B-7999D58CBC84}"/>
            </c:ext>
          </c:extLst>
        </c:ser>
        <c:ser>
          <c:idx val="3"/>
          <c:order val="3"/>
          <c:tx>
            <c:strRef>
              <c:f>Sheet1!$E$1</c:f>
              <c:strCache>
                <c:ptCount val="1"/>
                <c:pt idx="0">
                  <c:v>Series 4</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3-0062-4245-AA3B-7999D58CBC84}"/>
            </c:ext>
          </c:extLst>
        </c:ser>
        <c:ser>
          <c:idx val="4"/>
          <c:order val="4"/>
          <c:tx>
            <c:strRef>
              <c:f>Sheet1!$F$1</c:f>
              <c:strCache>
                <c:ptCount val="1"/>
                <c:pt idx="0">
                  <c:v>Series 5</c:v>
                </c:pt>
              </c:strCache>
            </c:strRef>
          </c:tx>
          <c:spPr>
            <a:solidFill>
              <a:srgbClr val="8A0000"/>
            </a:solidFill>
            <a:ln>
              <a:noFill/>
            </a:ln>
            <a:effectLst/>
          </c:spPr>
          <c:invertIfNegative val="0"/>
          <c:cat>
            <c:strRef>
              <c:f>Sheet1!$A$2:$A$5</c:f>
              <c:strCache>
                <c:ptCount val="4"/>
                <c:pt idx="0">
                  <c:v>Category 1</c:v>
                </c:pt>
                <c:pt idx="1">
                  <c:v>Category 2</c:v>
                </c:pt>
                <c:pt idx="2">
                  <c:v>Category 3</c:v>
                </c:pt>
                <c:pt idx="3">
                  <c:v>Category 4</c:v>
                </c:pt>
              </c:strCache>
            </c:strRef>
          </c:cat>
          <c:val>
            <c:numRef>
              <c:f>Sheet1!$F$2:$F$5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4-0062-4245-AA3B-7999D58CBC84}"/>
            </c:ext>
          </c:extLst>
        </c:ser>
        <c:dLbls>
          <c:showLegendKey val="0"/>
          <c:showVal val="0"/>
          <c:showCatName val="0"/>
          <c:showSerName val="0"/>
          <c:showPercent val="0"/>
          <c:showBubbleSize val="0"/>
        </c:dLbls>
        <c:gapWidth val="219"/>
        <c:overlap val="-27"/>
        <c:axId val="573474240"/>
        <c:axId val="573468752"/>
      </c:barChart>
      <c:catAx>
        <c:axId val="57347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197" b="0" i="0" u="none" strike="noStrike" kern="1200" baseline="0">
                <a:solidFill>
                  <a:schemeClr val="tx1"/>
                </a:solidFill>
                <a:latin typeface="+mn-lt"/>
                <a:ea typeface="+mn-ea"/>
                <a:cs typeface="+mn-cs"/>
              </a:defRPr>
            </a:pPr>
            <a:endParaRPr lang="en-US"/>
          </a:p>
        </c:txPr>
        <c:crossAx val="573468752"/>
        <c:crosses val="autoZero"/>
        <c:auto val="1"/>
        <c:lblAlgn val="ctr"/>
        <c:lblOffset val="100"/>
        <c:noMultiLvlLbl val="0"/>
      </c:catAx>
      <c:valAx>
        <c:axId val="573468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197" b="0" i="0" u="none" strike="noStrike" kern="1200" baseline="0">
                <a:solidFill>
                  <a:schemeClr val="tx1"/>
                </a:solidFill>
                <a:latin typeface="+mn-lt"/>
                <a:ea typeface="+mn-ea"/>
                <a:cs typeface="+mn-cs"/>
              </a:defRPr>
            </a:pPr>
            <a:endParaRPr lang="en-US"/>
          </a:p>
        </c:txPr>
        <c:crossAx val="573474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en-US"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r>
              <a:rPr lang="en-GB" dirty="0">
                <a:latin typeface="Arial" panose="020B0604020202020204" pitchFamily="34" charset="0"/>
                <a:cs typeface="Arial" panose="020B0604020202020204" pitchFamily="34" charset="0"/>
              </a:rPr>
              <a:t>Presentation Title</a:t>
            </a:r>
          </a:p>
        </p:txBody>
      </p:sp>
      <p:sp>
        <p:nvSpPr>
          <p:cNvPr id="3" name="Date Placeholder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8E263D70-6902-4D29-894F-79182E5E1BD0}" type="datetimeFigureOut">
              <a:rPr lang="en-GB" smtClean="0">
                <a:latin typeface="Arial" panose="020B0604020202020204" pitchFamily="34" charset="0"/>
                <a:cs typeface="Arial" panose="020B0604020202020204" pitchFamily="34" charset="0"/>
              </a:rPr>
              <a:t>17/02/2021</a:t>
            </a:fld>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9428584"/>
            <a:ext cx="2889938" cy="498055"/>
          </a:xfrm>
          <a:prstGeom prst="rect">
            <a:avLst/>
          </a:prstGeom>
        </p:spPr>
        <p:txBody>
          <a:bodyPr vert="horz" lIns="91440" tIns="45720" rIns="91440" bIns="45720" rtlCol="0" anchor="b"/>
          <a:lstStyle>
            <a:lvl1pPr algn="l">
              <a:defRPr sz="1200"/>
            </a:lvl1pPr>
          </a:lstStyle>
          <a:p>
            <a:r>
              <a:rPr lang="en-GB" dirty="0">
                <a:latin typeface="Arial" panose="020B0604020202020204" pitchFamily="34" charset="0"/>
                <a:cs typeface="Arial" panose="020B0604020202020204" pitchFamily="34" charset="0"/>
              </a:rPr>
              <a:t>Name of Presenter</a:t>
            </a:r>
          </a:p>
        </p:txBody>
      </p:sp>
      <p:sp>
        <p:nvSpPr>
          <p:cNvPr id="5" name="Slide Number Placeholder 4"/>
          <p:cNvSpPr>
            <a:spLocks noGrp="1"/>
          </p:cNvSpPr>
          <p:nvPr>
            <p:ph type="sldNum" sz="quarter" idx="3"/>
          </p:nvPr>
        </p:nvSpPr>
        <p:spPr>
          <a:xfrm>
            <a:off x="3777607" y="9428584"/>
            <a:ext cx="2889938" cy="498055"/>
          </a:xfrm>
          <a:prstGeom prst="rect">
            <a:avLst/>
          </a:prstGeom>
        </p:spPr>
        <p:txBody>
          <a:bodyPr vert="horz" lIns="91440" tIns="45720" rIns="91440" bIns="45720" rtlCol="0" anchor="b"/>
          <a:lstStyle>
            <a:lvl1pPr algn="r">
              <a:defRPr sz="1200"/>
            </a:lvl1pPr>
          </a:lstStyle>
          <a:p>
            <a:fld id="{A8DB0E05-F953-4DA3-90E6-1680891FDB00}" type="slidenum">
              <a:rPr lang="en-GB" smtClean="0">
                <a:latin typeface="Arial" panose="020B0604020202020204" pitchFamily="34" charset="0"/>
                <a:cs typeface="Arial" panose="020B0604020202020204" pitchFamily="34" charset="0"/>
              </a:rPr>
              <a:t>‹#›</a:t>
            </a:fld>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8738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B8D1A916-5D81-4AA5-A001-5BC8985DD98C}" type="datetimeFigureOut">
              <a:rPr lang="en-GB" smtClean="0"/>
              <a:t>17/02/2021</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9DBCDDCD-531B-42C1-B981-BF6247CF57A4}" type="slidenum">
              <a:rPr lang="en-GB" smtClean="0"/>
              <a:t>‹#›</a:t>
            </a:fld>
            <a:endParaRPr lang="en-GB"/>
          </a:p>
        </p:txBody>
      </p:sp>
    </p:spTree>
    <p:extLst>
      <p:ext uri="{BB962C8B-B14F-4D97-AF65-F5344CB8AC3E}">
        <p14:creationId xmlns:p14="http://schemas.microsoft.com/office/powerpoint/2010/main" val="2700458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extensions.open-contracting.org/fr/extensions/ppp/master/" TargetMode="External"/><Relationship Id="rId3" Type="http://schemas.openxmlformats.org/officeDocument/2006/relationships/hyperlink" Target="http://pubdocs.worldbank.org/en/773541448296707678/Disclosure-in-PPPs-Framework.pdf" TargetMode="External"/><Relationship Id="rId7" Type="http://schemas.openxmlformats.org/officeDocument/2006/relationships/hyperlink" Target="https://drive.google.com/file/d/1zqUw10QbdPn3VlXPFE-NFkNbIlr5tJNN/view"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costhonduras.hn/wp-content/uploads/2019/08/infographicSummary_3E.pdf" TargetMode="External"/><Relationship Id="rId5" Type="http://schemas.openxmlformats.org/officeDocument/2006/relationships/hyperlink" Target="https://app.sisocs.org/index.php?r=Ciudadano%2Findex" TargetMode="External"/><Relationship Id="rId4" Type="http://schemas.openxmlformats.org/officeDocument/2006/relationships/hyperlink" Target="https://openknowledge.worldbank.org/bitstream/handle/10986/29786/125663-WP-PUBLIC-P129021-DisclosureHondurasFINAL.pdf?sequence=1&amp;isAllowed=y"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www.latribuna.hn/2018/01/18/revisan-concesion-corredor-turistico-baja-circulacion-2/" TargetMode="External"/><Relationship Id="rId3" Type="http://schemas.openxmlformats.org/officeDocument/2006/relationships/hyperlink" Target="http://app.sisocs.org/index.php?r=ciudadano/FichaTecnica&amp;control=Contratacion&amp;id=3" TargetMode="External"/><Relationship Id="rId7" Type="http://schemas.openxmlformats.org/officeDocument/2006/relationships/hyperlink" Target="https://elpulso.hn/el-corredor-turistico-la-quema-de-l-as-casetas-de-peaje-y-los-us130-millones-que-ahora-debemos-pagar/"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www.elheraldo.hn/pais/1113258-466/en-riesgo-ingresos-de-adasa-en-el-corredor-tur%C3%ADstico-hondure%C3%B1o" TargetMode="External"/><Relationship Id="rId5" Type="http://schemas.openxmlformats.org/officeDocument/2006/relationships/hyperlink" Target="http://elpulso.hn/el-corredor-turistico-la-quema-de-l-as-casetas-de-peaje-y-los-us130-millones-que-ahora-debemos-pagar/" TargetMode="External"/><Relationship Id="rId4" Type="http://schemas.openxmlformats.org/officeDocument/2006/relationships/hyperlink" Target="http://lanoticia.hn/economia/honduras-pagara-l-12-280-millones-por-baja-recaudacion-en-peajes-del-corredor-turistico/"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r>
              <a:rPr lang="en-US" dirty="0"/>
              <a:t>	</a:t>
            </a:r>
          </a:p>
        </p:txBody>
      </p:sp>
      <p:sp>
        <p:nvSpPr>
          <p:cNvPr id="4" name="Slide Number Placeholder 3"/>
          <p:cNvSpPr>
            <a:spLocks noGrp="1"/>
          </p:cNvSpPr>
          <p:nvPr>
            <p:ph type="sldNum" sz="quarter" idx="5"/>
          </p:nvPr>
        </p:nvSpPr>
        <p:spPr/>
        <p:txBody>
          <a:bodyPr/>
          <a:lstStyle/>
          <a:p>
            <a:fld id="{9DBCDDCD-531B-42C1-B981-BF6247CF57A4}" type="slidenum">
              <a:rPr lang="en-GB" smtClean="0"/>
              <a:t>1</a:t>
            </a:fld>
            <a:endParaRPr lang="en-GB"/>
          </a:p>
        </p:txBody>
      </p:sp>
    </p:spTree>
    <p:extLst>
      <p:ext uri="{BB962C8B-B14F-4D97-AF65-F5344CB8AC3E}">
        <p14:creationId xmlns:p14="http://schemas.microsoft.com/office/powerpoint/2010/main" val="2847849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CoST is The Infrastructure Transparency Initiative a membership programme applied in 20 jurisdictions including countries, regions and cities in 4 continents. Our approach includes 4 core features: multi-stakeholder working, disclosure, assurance and social accountability.</a:t>
            </a:r>
          </a:p>
        </p:txBody>
      </p:sp>
      <p:sp>
        <p:nvSpPr>
          <p:cNvPr id="4" name="Slide Number Placeholder 3"/>
          <p:cNvSpPr>
            <a:spLocks noGrp="1"/>
          </p:cNvSpPr>
          <p:nvPr>
            <p:ph type="sldNum" sz="quarter" idx="5"/>
          </p:nvPr>
        </p:nvSpPr>
        <p:spPr/>
        <p:txBody>
          <a:bodyPr/>
          <a:lstStyle/>
          <a:p>
            <a:fld id="{9DBCDDCD-531B-42C1-B981-BF6247CF57A4}" type="slidenum">
              <a:rPr lang="en-GB" smtClean="0"/>
              <a:t>2</a:t>
            </a:fld>
            <a:endParaRPr lang="en-GB"/>
          </a:p>
        </p:txBody>
      </p:sp>
    </p:spTree>
    <p:extLst>
      <p:ext uri="{BB962C8B-B14F-4D97-AF65-F5344CB8AC3E}">
        <p14:creationId xmlns:p14="http://schemas.microsoft.com/office/powerpoint/2010/main" val="397313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Body CS)"/>
              </a:rPr>
              <a:t>The project life cycle of a PPP differs from those categorized as “public procurement projects” or “traditionally procured projects”, for which the CoST IDS was developed.</a:t>
            </a:r>
          </a:p>
          <a:p>
            <a:pPr algn="just">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Body CS)"/>
              </a:rPr>
              <a:t>In order to ensure its relevance to PPPs, CoST collaborated with the World Bank Group (WBG) and the Public-Private Infrastructure Advisory Facility (PPIAF) in developing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A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3"/>
              </a:rPr>
              <a:t>Framework for Disclosure in PPP (2017),</a:t>
            </a:r>
            <a:r>
              <a:rPr lang="en-GB" sz="1800" dirty="0">
                <a:effectLst/>
                <a:latin typeface="Arial" panose="020B0604020202020204" pitchFamily="34" charset="0"/>
                <a:ea typeface="Calibri" panose="020F0502020204030204" pitchFamily="34" charset="0"/>
                <a:cs typeface="Times New Roman (Body CS)"/>
              </a:rPr>
              <a:t> a joint product that includes all relevant data points from the CoST IDS and other key elements applicable specifically to PPPs which can be useful for CoST Members aiming to promote transparency and accountability in this type of projects.</a:t>
            </a:r>
          </a:p>
          <a:p>
            <a:pPr algn="just">
              <a:lnSpc>
                <a:spcPct val="107000"/>
              </a:lnSpc>
              <a:spcAft>
                <a:spcPts val="800"/>
              </a:spcAft>
            </a:pPr>
            <a:endParaRPr lang="en-SG"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SG"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Honduras the first CoST member disclosing PPPs data.</a:t>
            </a:r>
            <a:endParaRPr lang="en-GB" sz="1800" b="1" dirty="0">
              <a:solidFill>
                <a:srgbClr val="C00000"/>
              </a:solidFill>
              <a:effectLst/>
              <a:latin typeface="Arial" panose="020B0604020202020204" pitchFamily="34" charset="0"/>
              <a:ea typeface="Calibri" panose="020F0502020204030204" pitchFamily="34" charset="0"/>
              <a:cs typeface="Times New Roman (Body CS)"/>
            </a:endParaRPr>
          </a:p>
          <a:p>
            <a:pPr marL="228600" indent="-228600" algn="just">
              <a:lnSpc>
                <a:spcPts val="1400"/>
              </a:lnSpc>
              <a:spcBef>
                <a:spcPts val="600"/>
              </a:spcBef>
              <a:tabLst>
                <a:tab pos="228600" algn="l"/>
                <a:tab pos="45720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In 2017 CoST Honduras collaborated with the WBG and the Government of Honduras to develop a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Diagnostic Disclosure Report</a:t>
            </a:r>
            <a:r>
              <a:rPr lang="en-GB" sz="1800" dirty="0">
                <a:effectLst/>
                <a:latin typeface="Arial" panose="020B0604020202020204" pitchFamily="34" charset="0"/>
                <a:ea typeface="Times New Roman" panose="02020603050405020304" pitchFamily="18" charset="0"/>
                <a:cs typeface="Arial" panose="020B0604020202020204" pitchFamily="34" charset="0"/>
              </a:rPr>
              <a:t> for PPPs and supported the design of an innovative web-based disclosure portal dedicated to PPP projects called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SISOCS PPP</a:t>
            </a:r>
            <a:r>
              <a:rPr lang="en-GB" sz="1800" dirty="0">
                <a:effectLst/>
                <a:latin typeface="Arial" panose="020B0604020202020204" pitchFamily="34" charset="0"/>
                <a:ea typeface="Times New Roman" panose="02020603050405020304" pitchFamily="18" charset="0"/>
                <a:cs typeface="Arial" panose="020B0604020202020204" pitchFamily="34" charset="0"/>
              </a:rPr>
              <a:t>. In 2015 Honduras became the first CoST member disclosing PPP data, as part of the agreed transparency programme. In 2016 CoST Honduras recommended the creation of a specific disclosure portal for PPPs in its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3</a:t>
            </a:r>
            <a:r>
              <a:rPr lang="en-GB" sz="1800" u="sng" baseline="3000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rd</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 assurance report</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a:t>
            </a:r>
            <a:r>
              <a:rPr lang="en-GB" sz="1800" dirty="0">
                <a:effectLst/>
                <a:latin typeface="Arial" panose="020B0604020202020204" pitchFamily="34" charset="0"/>
                <a:ea typeface="Times New Roman" panose="02020603050405020304" pitchFamily="18" charset="0"/>
                <a:cs typeface="Arial" panose="020B0604020202020204" pitchFamily="34" charset="0"/>
              </a:rPr>
              <a:t> where the CoST IDS was tested. This highlighted the need to expand disclosure to relevant financial data, risk allocation, PPP screening and transaction management.  In 2019 CoST Honduras dedicated its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6</a:t>
            </a:r>
            <a:r>
              <a:rPr lang="en-GB" sz="1800" u="sng" baseline="3000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th</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 assurance process</a:t>
            </a:r>
            <a:r>
              <a:rPr lang="en-GB" sz="1800" dirty="0">
                <a:effectLst/>
                <a:latin typeface="Arial" panose="020B0604020202020204" pitchFamily="34" charset="0"/>
                <a:ea typeface="Times New Roman" panose="02020603050405020304" pitchFamily="18" charset="0"/>
                <a:cs typeface="Arial" panose="020B0604020202020204" pitchFamily="34" charset="0"/>
              </a:rPr>
              <a:t> to PPP projects, identifying the need for improving the access to open data published in the SISOCS PPP. In 2020 CoST Honduras supported the Government in improving the portal, which has now become the </a:t>
            </a:r>
            <a:r>
              <a:rPr lang="en-GB" sz="1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OCDS PPP extension</a:t>
            </a:r>
            <a:r>
              <a:rPr lang="en-GB" sz="1800" dirty="0">
                <a:effectLst/>
                <a:latin typeface="Arial" panose="020B0604020202020204" pitchFamily="34" charset="0"/>
                <a:ea typeface="Times New Roman" panose="02020603050405020304" pitchFamily="18" charset="0"/>
                <a:cs typeface="Arial" panose="020B0604020202020204" pitchFamily="34" charset="0"/>
              </a:rPr>
              <a:t>.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DBCDDCD-531B-42C1-B981-BF6247CF57A4}" type="slidenum">
              <a:rPr lang="en-GB" smtClean="0"/>
              <a:t>3</a:t>
            </a:fld>
            <a:endParaRPr lang="en-GB"/>
          </a:p>
        </p:txBody>
      </p:sp>
    </p:spTree>
    <p:extLst>
      <p:ext uri="{BB962C8B-B14F-4D97-AF65-F5344CB8AC3E}">
        <p14:creationId xmlns:p14="http://schemas.microsoft.com/office/powerpoint/2010/main" val="21979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Since 2017 CoST Honduras includes PPPs in its assurance process delivering recommendation to the contracting authorities to improve disclosure and </a:t>
            </a:r>
            <a:r>
              <a:rPr lang="en-GB"/>
              <a:t>technical aspects.</a:t>
            </a:r>
            <a:endParaRPr lang="en-GB" dirty="0"/>
          </a:p>
        </p:txBody>
      </p:sp>
      <p:sp>
        <p:nvSpPr>
          <p:cNvPr id="4" name="Slide Number Placeholder 3"/>
          <p:cNvSpPr>
            <a:spLocks noGrp="1"/>
          </p:cNvSpPr>
          <p:nvPr>
            <p:ph type="sldNum" sz="quarter" idx="5"/>
          </p:nvPr>
        </p:nvSpPr>
        <p:spPr/>
        <p:txBody>
          <a:bodyPr/>
          <a:lstStyle/>
          <a:p>
            <a:fld id="{9DBCDDCD-531B-42C1-B981-BF6247CF57A4}" type="slidenum">
              <a:rPr lang="en-GB" smtClean="0"/>
              <a:t>4</a:t>
            </a:fld>
            <a:endParaRPr lang="en-GB"/>
          </a:p>
        </p:txBody>
      </p:sp>
    </p:spTree>
    <p:extLst>
      <p:ext uri="{BB962C8B-B14F-4D97-AF65-F5344CB8AC3E}">
        <p14:creationId xmlns:p14="http://schemas.microsoft.com/office/powerpoint/2010/main" val="887218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92929"/>
                </a:solidFill>
                <a:effectLst/>
                <a:latin typeface="charter"/>
              </a:rPr>
              <a:t>One of the most explosive cases involved a </a:t>
            </a:r>
            <a:r>
              <a:rPr lang="en-GB" b="0" i="0" u="sng" dirty="0">
                <a:solidFill>
                  <a:srgbClr val="292929"/>
                </a:solidFill>
                <a:effectLst/>
                <a:latin typeface="charter"/>
                <a:hlinkClick r:id="rId3"/>
              </a:rPr>
              <a:t>PPP to build the </a:t>
            </a:r>
            <a:r>
              <a:rPr lang="en-GB" b="0" i="0" u="sng" dirty="0" err="1">
                <a:solidFill>
                  <a:srgbClr val="292929"/>
                </a:solidFill>
                <a:effectLst/>
                <a:latin typeface="charter"/>
                <a:hlinkClick r:id="rId3"/>
              </a:rPr>
              <a:t>Corredor</a:t>
            </a:r>
            <a:r>
              <a:rPr lang="en-GB" b="0" i="0" u="sng" dirty="0">
                <a:solidFill>
                  <a:srgbClr val="292929"/>
                </a:solidFill>
                <a:effectLst/>
                <a:latin typeface="charter"/>
                <a:hlinkClick r:id="rId3"/>
              </a:rPr>
              <a:t> </a:t>
            </a:r>
            <a:r>
              <a:rPr lang="en-GB" b="0" i="0" u="sng" dirty="0" err="1">
                <a:solidFill>
                  <a:srgbClr val="292929"/>
                </a:solidFill>
                <a:effectLst/>
                <a:latin typeface="charter"/>
                <a:hlinkClick r:id="rId3"/>
              </a:rPr>
              <a:t>Turístico</a:t>
            </a:r>
            <a:r>
              <a:rPr lang="en-GB" b="0" i="0" u="sng" dirty="0">
                <a:solidFill>
                  <a:srgbClr val="292929"/>
                </a:solidFill>
                <a:effectLst/>
                <a:latin typeface="charter"/>
                <a:hlinkClick r:id="rId3"/>
              </a:rPr>
              <a:t> El </a:t>
            </a:r>
            <a:r>
              <a:rPr lang="en-GB" b="0" i="0" u="sng" dirty="0" err="1">
                <a:solidFill>
                  <a:srgbClr val="292929"/>
                </a:solidFill>
                <a:effectLst/>
                <a:latin typeface="charter"/>
                <a:hlinkClick r:id="rId3"/>
              </a:rPr>
              <a:t>Progreso</a:t>
            </a:r>
            <a:r>
              <a:rPr lang="en-GB" b="0" i="0" u="sng" dirty="0">
                <a:solidFill>
                  <a:srgbClr val="292929"/>
                </a:solidFill>
                <a:effectLst/>
                <a:latin typeface="charter"/>
                <a:hlinkClick r:id="rId3"/>
              </a:rPr>
              <a:t>, a toll road on a popular tourist route</a:t>
            </a:r>
            <a:r>
              <a:rPr lang="en-GB" b="0" i="0" dirty="0">
                <a:solidFill>
                  <a:srgbClr val="292929"/>
                </a:solidFill>
                <a:effectLst/>
                <a:latin typeface="charter"/>
              </a:rPr>
              <a:t>. The project was designed to improve safety, cut travel times, and improve economic opportunities for local businesses. It’s had the opposite effect so far.</a:t>
            </a:r>
          </a:p>
          <a:p>
            <a:r>
              <a:rPr lang="en-GB" b="0" i="0" dirty="0">
                <a:solidFill>
                  <a:srgbClr val="292929"/>
                </a:solidFill>
                <a:effectLst/>
                <a:latin typeface="charter"/>
              </a:rPr>
              <a:t>The 3</a:t>
            </a:r>
            <a:r>
              <a:rPr lang="en-GB" b="0" i="0" baseline="30000" dirty="0">
                <a:solidFill>
                  <a:srgbClr val="292929"/>
                </a:solidFill>
                <a:effectLst/>
                <a:latin typeface="charter"/>
              </a:rPr>
              <a:t>rd</a:t>
            </a:r>
            <a:r>
              <a:rPr lang="en-GB" b="0" i="0" dirty="0">
                <a:solidFill>
                  <a:srgbClr val="292929"/>
                </a:solidFill>
                <a:effectLst/>
                <a:latin typeface="charter"/>
              </a:rPr>
              <a:t> assurance process uncovered serious discrepancies in the 2015 agreement between the public entity COALIANZA and the consortium of companies, ADASA. A feasibility study grossly overestimated the traffic and thus, potential revenue from the road’s toll booths. CoST Honduras found this would leave the government paying off a total of US$517 million over the next 15 years to meet the consortium’s guaranteed minimum income. In contrast, the private sector only </a:t>
            </a:r>
            <a:r>
              <a:rPr lang="en-GB" b="0" i="0" u="sng" dirty="0">
                <a:solidFill>
                  <a:srgbClr val="292929"/>
                </a:solidFill>
                <a:effectLst/>
                <a:latin typeface="charter"/>
                <a:hlinkClick r:id="rId4"/>
              </a:rPr>
              <a:t>invested US$162 million</a:t>
            </a:r>
            <a:r>
              <a:rPr lang="en-GB" b="0" i="0" dirty="0">
                <a:solidFill>
                  <a:srgbClr val="292929"/>
                </a:solidFill>
                <a:effectLst/>
                <a:latin typeface="charter"/>
              </a:rPr>
              <a:t> (3,900 million lempiras) on the original contract. CoST Honduras’s Multi-Stakeholder Group also raised concerns about the suspicious hiring of staff from the public entity by the business consortium after the PPP agreement was signed.</a:t>
            </a:r>
          </a:p>
          <a:p>
            <a:r>
              <a:rPr lang="en-GB" b="0" i="0" dirty="0">
                <a:solidFill>
                  <a:srgbClr val="292929"/>
                </a:solidFill>
                <a:effectLst/>
                <a:latin typeface="charter"/>
              </a:rPr>
              <a:t>Josue Quintana, who received training from CoST Honduras, also exposed the impact that the poorly planned deal was having on the community.  The winner of CoST Honduras’s transparency award, </a:t>
            </a:r>
            <a:r>
              <a:rPr lang="en-GB" b="0" i="0" u="sng" dirty="0">
                <a:solidFill>
                  <a:srgbClr val="292929"/>
                </a:solidFill>
                <a:effectLst/>
                <a:latin typeface="charter"/>
                <a:hlinkClick r:id="rId4"/>
              </a:rPr>
              <a:t>reported on the Tourist Corridor</a:t>
            </a:r>
            <a:r>
              <a:rPr lang="en-GB" b="0" i="0" dirty="0">
                <a:solidFill>
                  <a:srgbClr val="292929"/>
                </a:solidFill>
                <a:effectLst/>
                <a:latin typeface="charter"/>
              </a:rPr>
              <a:t> after completing the organization’s diploma in journalism on infrastructure. He decided to write about the project because of the community’s clear opposition to it.</a:t>
            </a:r>
          </a:p>
          <a:p>
            <a:r>
              <a:rPr lang="en-GB" b="0" i="0" dirty="0">
                <a:solidFill>
                  <a:srgbClr val="292929"/>
                </a:solidFill>
                <a:effectLst/>
                <a:latin typeface="charter"/>
              </a:rPr>
              <a:t>“The uneasiness and uncertainty of the population were evident because from the beginning of the project very little was disclosed about what terms the State had negotiated with the consortium,” Quintana said.</a:t>
            </a:r>
          </a:p>
          <a:p>
            <a:r>
              <a:rPr lang="en-GB" b="0" i="0" dirty="0">
                <a:solidFill>
                  <a:srgbClr val="292929"/>
                </a:solidFill>
                <a:effectLst/>
                <a:latin typeface="charter"/>
              </a:rPr>
              <a:t>Small business owners told Quintana the toll was unfair because it taxed traders from one town on a common merchant route more than those from other towns. Other drivers objected to tolls being introduced before the new road was complete. They started a boycott, with around 8,000 cars a day passing through toll booths </a:t>
            </a:r>
            <a:r>
              <a:rPr lang="en-GB" b="0" i="0" u="sng" dirty="0">
                <a:solidFill>
                  <a:srgbClr val="292929"/>
                </a:solidFill>
                <a:effectLst/>
                <a:latin typeface="charter"/>
                <a:hlinkClick r:id="rId5"/>
              </a:rPr>
              <a:t>without paying</a:t>
            </a:r>
            <a:r>
              <a:rPr lang="en-GB" b="0" i="0" dirty="0">
                <a:solidFill>
                  <a:srgbClr val="292929"/>
                </a:solidFill>
                <a:effectLst/>
                <a:latin typeface="charter"/>
              </a:rPr>
              <a:t>. Drivers argued that it violated their constitutional right to freedom of movement because there was no alternative, toll-free route. Police told Quintana there were more accidents on the road because of roadworks and that traffic delays were a problem. Not only did the PPP agreement overestimate the value of the toll revenues, there were also discrepancies to the rates and charges imposed. Around 59% of the revenue </a:t>
            </a:r>
            <a:r>
              <a:rPr lang="en-GB" b="0" i="0" u="sng" dirty="0">
                <a:solidFill>
                  <a:srgbClr val="292929"/>
                </a:solidFill>
                <a:effectLst/>
                <a:latin typeface="charter"/>
                <a:hlinkClick r:id="rId6"/>
              </a:rPr>
              <a:t>was projected to come</a:t>
            </a:r>
            <a:r>
              <a:rPr lang="en-GB" b="0" i="0" dirty="0">
                <a:solidFill>
                  <a:srgbClr val="292929"/>
                </a:solidFill>
                <a:effectLst/>
                <a:latin typeface="charter"/>
              </a:rPr>
              <a:t> from one toll booth in an area where most residents are classified as low income, with average monthly earnings below US$288. Construction even had to be halted after protesters </a:t>
            </a:r>
            <a:r>
              <a:rPr lang="en-GB" b="0" i="0" u="sng" dirty="0">
                <a:solidFill>
                  <a:srgbClr val="292929"/>
                </a:solidFill>
                <a:effectLst/>
                <a:latin typeface="charter"/>
                <a:hlinkClick r:id="rId7"/>
              </a:rPr>
              <a:t>set toll booths on fire</a:t>
            </a:r>
            <a:r>
              <a:rPr lang="en-GB" b="0" i="0" dirty="0">
                <a:solidFill>
                  <a:srgbClr val="292929"/>
                </a:solidFill>
                <a:effectLst/>
                <a:latin typeface="charter"/>
              </a:rPr>
              <a:t>.</a:t>
            </a:r>
          </a:p>
          <a:p>
            <a:r>
              <a:rPr lang="en-GB" dirty="0">
                <a:effectLst/>
              </a:rPr>
              <a:t>Award-winning journalist </a:t>
            </a:r>
            <a:r>
              <a:rPr lang="en-GB" dirty="0" err="1">
                <a:effectLst/>
              </a:rPr>
              <a:t>Josué</a:t>
            </a:r>
            <a:r>
              <a:rPr lang="en-GB" dirty="0">
                <a:effectLst/>
              </a:rPr>
              <a:t> </a:t>
            </a:r>
            <a:r>
              <a:rPr lang="en-GB" dirty="0" err="1">
                <a:effectLst/>
              </a:rPr>
              <a:t>Quintana</a:t>
            </a:r>
            <a:r>
              <a:rPr lang="en-GB" b="0" i="0" dirty="0" err="1">
                <a:solidFill>
                  <a:srgbClr val="292929"/>
                </a:solidFill>
                <a:effectLst/>
                <a:latin typeface="charter"/>
              </a:rPr>
              <a:t>Quintana</a:t>
            </a:r>
            <a:r>
              <a:rPr lang="en-GB" b="0" i="0" dirty="0">
                <a:solidFill>
                  <a:srgbClr val="292929"/>
                </a:solidFill>
                <a:effectLst/>
                <a:latin typeface="charter"/>
              </a:rPr>
              <a:t> used </a:t>
            </a:r>
            <a:r>
              <a:rPr lang="en-GB" b="0" i="0" dirty="0" err="1">
                <a:solidFill>
                  <a:srgbClr val="292929"/>
                </a:solidFill>
                <a:effectLst/>
                <a:latin typeface="charter"/>
              </a:rPr>
              <a:t>CoST’s</a:t>
            </a:r>
            <a:r>
              <a:rPr lang="en-GB" b="0" i="0" dirty="0">
                <a:solidFill>
                  <a:srgbClr val="292929"/>
                </a:solidFill>
                <a:effectLst/>
                <a:latin typeface="charter"/>
              </a:rPr>
              <a:t> assurance reports and the SISOCS database to write the story.</a:t>
            </a:r>
          </a:p>
          <a:p>
            <a:r>
              <a:rPr lang="en-GB" b="0" i="0" dirty="0">
                <a:solidFill>
                  <a:srgbClr val="292929"/>
                </a:solidFill>
                <a:effectLst/>
                <a:latin typeface="charter"/>
              </a:rPr>
              <a:t>“In compiling the information, I started by documenting the published reports of CoST Honduras, but additionally, I also looked for information on SISOCS PPP. I knew how to do this because I was taught on the Diploma for Journalists course and later I resorted to a lot of field interviews with experts on the subject linked to this process,” said Quintana.</a:t>
            </a:r>
          </a:p>
          <a:p>
            <a:r>
              <a:rPr lang="en-GB" b="0" i="0" dirty="0">
                <a:solidFill>
                  <a:srgbClr val="292929"/>
                </a:solidFill>
                <a:effectLst/>
                <a:latin typeface="charter"/>
              </a:rPr>
              <a:t>Soon after CoST published its findings on the project in 2018, the government followed its recommendation to begin </a:t>
            </a:r>
            <a:r>
              <a:rPr lang="en-GB" b="0" i="0" u="sng" dirty="0">
                <a:solidFill>
                  <a:srgbClr val="292929"/>
                </a:solidFill>
                <a:effectLst/>
                <a:latin typeface="charter"/>
                <a:hlinkClick r:id="rId8"/>
              </a:rPr>
              <a:t>re-negotiating</a:t>
            </a:r>
            <a:r>
              <a:rPr lang="en-GB" b="0" i="0" dirty="0">
                <a:solidFill>
                  <a:srgbClr val="292929"/>
                </a:solidFill>
                <a:effectLst/>
                <a:latin typeface="charter"/>
              </a:rPr>
              <a:t> the contract and to commission a new study to assess traffic levels and costs more accurately. After several months of deliberations, they were able to cancel the PPP project.</a:t>
            </a:r>
          </a:p>
          <a:p>
            <a:br>
              <a:rPr lang="en-GB" dirty="0">
                <a:effectLst/>
              </a:rPr>
            </a:br>
            <a:endParaRPr lang="en-GB"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4350934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8.png"/><Relationship Id="rId3" Type="http://schemas.openxmlformats.org/officeDocument/2006/relationships/image" Target="../media/image20.jpeg"/><Relationship Id="rId7" Type="http://schemas.openxmlformats.org/officeDocument/2006/relationships/image" Target="../media/image23.jpeg"/><Relationship Id="rId12"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hyperlink" Target="https://www.google.co.uk/url?sa=i&amp;rct=j&amp;q=&amp;esrc=s&amp;source=images&amp;cd=&amp;cad=rja&amp;uact=8&amp;ved=0CAcQjRxqFQoTCOOWgt_L9sgCFYjJFAodPYkEmw&amp;url=https://en.wikipedia.org/wiki/London_King's_Cross_railway_station&amp;bvm=bv.106379543,d.d24&amp;psig=AFQjCNFLBvDjk2iq8z_bzyw0P9xK8HerZQ&amp;ust=1446720416167391" TargetMode="External"/><Relationship Id="rId10" Type="http://schemas.openxmlformats.org/officeDocument/2006/relationships/image" Target="../media/image11.png"/><Relationship Id="rId4" Type="http://schemas.openxmlformats.org/officeDocument/2006/relationships/image" Target="../media/image21.png"/><Relationship Id="rId9" Type="http://schemas.openxmlformats.org/officeDocument/2006/relationships/image" Target="../media/image25.jpeg"/><Relationship Id="rId14"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9.jpeg"/><Relationship Id="rId7"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4.jpeg"/><Relationship Id="rId5" Type="http://schemas.openxmlformats.org/officeDocument/2006/relationships/image" Target="../media/image17.jpeg"/><Relationship Id="rId4" Type="http://schemas.openxmlformats.org/officeDocument/2006/relationships/image" Target="../media/image3.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15.png"/><Relationship Id="rId3" Type="http://schemas.openxmlformats.org/officeDocument/2006/relationships/image" Target="../media/image21.png"/><Relationship Id="rId7" Type="http://schemas.openxmlformats.org/officeDocument/2006/relationships/image" Target="../media/image24.jpeg"/><Relationship Id="rId12" Type="http://schemas.openxmlformats.org/officeDocument/2006/relationships/image" Target="../media/image14.png"/><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3.jpeg"/><Relationship Id="rId11" Type="http://schemas.openxmlformats.org/officeDocument/2006/relationships/image" Target="../media/image13.png"/><Relationship Id="rId5" Type="http://schemas.openxmlformats.org/officeDocument/2006/relationships/image" Target="../media/image22.jpeg"/><Relationship Id="rId15" Type="http://schemas.openxmlformats.org/officeDocument/2006/relationships/image" Target="../media/image2.png"/><Relationship Id="rId10" Type="http://schemas.openxmlformats.org/officeDocument/2006/relationships/image" Target="../media/image12.png"/><Relationship Id="rId4" Type="http://schemas.openxmlformats.org/officeDocument/2006/relationships/hyperlink" Target="https://www.google.co.uk/url?sa=i&amp;rct=j&amp;q=&amp;esrc=s&amp;source=images&amp;cd=&amp;cad=rja&amp;uact=8&amp;ved=0CAcQjRxqFQoTCOOWgt_L9sgCFYjJFAodPYkEmw&amp;url=https://en.wikipedia.org/wiki/London_King's_Cross_railway_station&amp;bvm=bv.106379543,d.d24&amp;psig=AFQjCNFLBvDjk2iq8z_bzyw0P9xK8HerZQ&amp;ust=1446720416167391" TargetMode="External"/><Relationship Id="rId9" Type="http://schemas.openxmlformats.org/officeDocument/2006/relationships/image" Target="../media/image11.png"/><Relationship Id="rId14"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5.jpe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17.jpe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6.jpeg"/><Relationship Id="rId5" Type="http://schemas.openxmlformats.org/officeDocument/2006/relationships/image" Target="../media/image14.png"/><Relationship Id="rId10" Type="http://schemas.openxmlformats.org/officeDocument/2006/relationships/image" Target="../media/image4.jpeg"/><Relationship Id="rId4" Type="http://schemas.openxmlformats.org/officeDocument/2006/relationships/image" Target="../media/image13.png"/><Relationship Id="rId9" Type="http://schemas.openxmlformats.org/officeDocument/2006/relationships/image" Target="../media/image3.jpeg"/><Relationship Id="rId14" Type="http://schemas.openxmlformats.org/officeDocument/2006/relationships/image" Target="../media/image18.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8256"/>
            <a:ext cx="12148120" cy="4910035"/>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250371" y="293918"/>
            <a:ext cx="6556829" cy="1860777"/>
          </a:xfrm>
        </p:spPr>
        <p:txBody>
          <a:bodyPr anchor="b"/>
          <a:lstStyle>
            <a:lvl1pPr algn="l">
              <a:defRPr sz="6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250371" y="2246771"/>
            <a:ext cx="6556829" cy="855657"/>
          </a:xfrm>
        </p:spPr>
        <p:txBody>
          <a:bodyPr>
            <a:normAutofit/>
          </a:bodyPr>
          <a:lstStyle>
            <a:lvl1pPr marL="0" indent="0" algn="l">
              <a:buNone/>
              <a:defRPr sz="40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a:extLst>
              <a:ext uri="{FF2B5EF4-FFF2-40B4-BE49-F238E27FC236}">
                <a16:creationId xmlns:a16="http://schemas.microsoft.com/office/drawing/2014/main" id="{4F54FE08-B2DA-4C18-ADF9-74FA44878F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94865" y="5113339"/>
            <a:ext cx="3291841" cy="718005"/>
          </a:xfrm>
          <a:prstGeom prst="rect">
            <a:avLst/>
          </a:prstGeom>
        </p:spPr>
      </p:pic>
      <p:grpSp>
        <p:nvGrpSpPr>
          <p:cNvPr id="23" name="Group 22">
            <a:extLst>
              <a:ext uri="{FF2B5EF4-FFF2-40B4-BE49-F238E27FC236}">
                <a16:creationId xmlns:a16="http://schemas.microsoft.com/office/drawing/2014/main" id="{E9A1A6AB-E34A-C24E-85B8-E3E24B36AA22}"/>
              </a:ext>
            </a:extLst>
          </p:cNvPr>
          <p:cNvGrpSpPr/>
          <p:nvPr userDrawn="1"/>
        </p:nvGrpSpPr>
        <p:grpSpPr>
          <a:xfrm>
            <a:off x="6855969" y="-8256"/>
            <a:ext cx="5340920" cy="4922226"/>
            <a:chOff x="6283264" y="191779"/>
            <a:chExt cx="5659357" cy="5147896"/>
          </a:xfrm>
        </p:grpSpPr>
        <p:grpSp>
          <p:nvGrpSpPr>
            <p:cNvPr id="24" name="Group 23">
              <a:extLst>
                <a:ext uri="{FF2B5EF4-FFF2-40B4-BE49-F238E27FC236}">
                  <a16:creationId xmlns:a16="http://schemas.microsoft.com/office/drawing/2014/main" id="{5794800A-9270-1340-A465-5454802C4BF2}"/>
                </a:ext>
              </a:extLst>
            </p:cNvPr>
            <p:cNvGrpSpPr/>
            <p:nvPr/>
          </p:nvGrpSpPr>
          <p:grpSpPr>
            <a:xfrm>
              <a:off x="6283264" y="191779"/>
              <a:ext cx="5659357" cy="5147896"/>
              <a:chOff x="6283264" y="191779"/>
              <a:chExt cx="5659357" cy="5147896"/>
            </a:xfrm>
          </p:grpSpPr>
          <p:pic>
            <p:nvPicPr>
              <p:cNvPr id="27" name="Picture 26">
                <a:extLst>
                  <a:ext uri="{FF2B5EF4-FFF2-40B4-BE49-F238E27FC236}">
                    <a16:creationId xmlns:a16="http://schemas.microsoft.com/office/drawing/2014/main" id="{1D8DF1DB-11B6-704D-BE80-6093D48AD5CD}"/>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283264" y="191779"/>
                <a:ext cx="2791013" cy="1734781"/>
              </a:xfrm>
              <a:prstGeom prst="rect">
                <a:avLst/>
              </a:prstGeom>
              <a:noFill/>
              <a:ln>
                <a:noFill/>
              </a:ln>
            </p:spPr>
          </p:pic>
          <p:pic>
            <p:nvPicPr>
              <p:cNvPr id="28" name="Picture 27">
                <a:extLst>
                  <a:ext uri="{FF2B5EF4-FFF2-40B4-BE49-F238E27FC236}">
                    <a16:creationId xmlns:a16="http://schemas.microsoft.com/office/drawing/2014/main" id="{70B7BD56-D9DE-C44B-8B86-31F264EFCB72}"/>
                  </a:ext>
                </a:extLst>
              </p:cNvPr>
              <p:cNvPicPr/>
              <p:nvPr userDrawn="1"/>
            </p:nvPicPr>
            <p:blipFill rotWithShape="1">
              <a:blip r:embed="rId4" cstate="print">
                <a:extLst>
                  <a:ext uri="{28A0092B-C50C-407E-A947-70E740481C1C}">
                    <a14:useLocalDpi xmlns:a14="http://schemas.microsoft.com/office/drawing/2010/main" val="0"/>
                  </a:ext>
                </a:extLst>
              </a:blip>
              <a:srcRect l="17354"/>
              <a:stretch/>
            </p:blipFill>
            <p:spPr bwMode="auto">
              <a:xfrm>
                <a:off x="9074277" y="191779"/>
                <a:ext cx="2868344" cy="1734780"/>
              </a:xfrm>
              <a:prstGeom prst="rect">
                <a:avLst/>
              </a:prstGeom>
              <a:noFill/>
              <a:ln>
                <a:noFill/>
              </a:ln>
              <a:extLst>
                <a:ext uri="{53640926-AAD7-44D8-BBD7-CCE9431645EC}">
                  <a14:shadowObscured xmlns:a14="http://schemas.microsoft.com/office/drawing/2010/main"/>
                </a:ext>
              </a:extLst>
            </p:spPr>
          </p:pic>
          <p:pic>
            <p:nvPicPr>
              <p:cNvPr id="29" name="Picture 28">
                <a:extLst>
                  <a:ext uri="{FF2B5EF4-FFF2-40B4-BE49-F238E27FC236}">
                    <a16:creationId xmlns:a16="http://schemas.microsoft.com/office/drawing/2014/main" id="{48F5F6C7-75EE-934C-800B-0AEA6949CC94}"/>
                  </a:ext>
                </a:extLst>
              </p:cNvPr>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283265" y="3686721"/>
                <a:ext cx="2791013" cy="1652954"/>
              </a:xfrm>
              <a:prstGeom prst="rect">
                <a:avLst/>
              </a:prstGeom>
              <a:noFill/>
              <a:ln>
                <a:noFill/>
              </a:ln>
            </p:spPr>
          </p:pic>
          <p:pic>
            <p:nvPicPr>
              <p:cNvPr id="30" name="Picture 29">
                <a:extLst>
                  <a:ext uri="{FF2B5EF4-FFF2-40B4-BE49-F238E27FC236}">
                    <a16:creationId xmlns:a16="http://schemas.microsoft.com/office/drawing/2014/main" id="{7BBEF808-A346-F24F-9B08-9B4CF7D23D2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294137" y="1916194"/>
                <a:ext cx="2780142" cy="1768869"/>
              </a:xfrm>
              <a:prstGeom prst="rect">
                <a:avLst/>
              </a:prstGeom>
            </p:spPr>
          </p:pic>
        </p:grpSp>
        <p:pic>
          <p:nvPicPr>
            <p:cNvPr id="25" name="Picture 24">
              <a:extLst>
                <a:ext uri="{FF2B5EF4-FFF2-40B4-BE49-F238E27FC236}">
                  <a16:creationId xmlns:a16="http://schemas.microsoft.com/office/drawing/2014/main" id="{6894AC16-04A4-8145-B705-1647551F80D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74277" y="1926559"/>
              <a:ext cx="2868344" cy="1804602"/>
            </a:xfrm>
            <a:prstGeom prst="rect">
              <a:avLst/>
            </a:prstGeom>
          </p:spPr>
        </p:pic>
        <p:pic>
          <p:nvPicPr>
            <p:cNvPr id="26" name="Picture 25" descr="A truck driving down a dirt road&#10;&#10;Description automatically generated">
              <a:extLst>
                <a:ext uri="{FF2B5EF4-FFF2-40B4-BE49-F238E27FC236}">
                  <a16:creationId xmlns:a16="http://schemas.microsoft.com/office/drawing/2014/main" id="{A9FB9CC5-BD00-1D45-A212-4FA43A7AACD5}"/>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9074275" y="3671970"/>
              <a:ext cx="2868343" cy="1667705"/>
            </a:xfrm>
            <a:prstGeom prst="rect">
              <a:avLst/>
            </a:prstGeom>
          </p:spPr>
        </p:pic>
      </p:grpSp>
    </p:spTree>
    <p:extLst>
      <p:ext uri="{BB962C8B-B14F-4D97-AF65-F5344CB8AC3E}">
        <p14:creationId xmlns:p14="http://schemas.microsoft.com/office/powerpoint/2010/main" val="3169157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4882243"/>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1"/>
          <p:cNvSpPr>
            <a:spLocks noGrp="1"/>
          </p:cNvSpPr>
          <p:nvPr>
            <p:ph type="ctrTitle"/>
          </p:nvPr>
        </p:nvSpPr>
        <p:spPr>
          <a:xfrm>
            <a:off x="250371" y="293918"/>
            <a:ext cx="6556829" cy="1860777"/>
          </a:xfrm>
        </p:spPr>
        <p:txBody>
          <a:bodyPr anchor="b"/>
          <a:lstStyle>
            <a:lvl1pPr algn="l">
              <a:defRPr sz="6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250371" y="2246771"/>
            <a:ext cx="6556829" cy="855657"/>
          </a:xfrm>
        </p:spPr>
        <p:txBody>
          <a:bodyPr>
            <a:normAutofit/>
          </a:bodyPr>
          <a:lstStyle>
            <a:lvl1pPr marL="0" indent="0" algn="l">
              <a:buNone/>
              <a:defRPr sz="40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31398" y="5033252"/>
            <a:ext cx="2046930" cy="775679"/>
          </a:xfrm>
          <a:prstGeom prst="rect">
            <a:avLst/>
          </a:prstGeom>
        </p:spPr>
      </p:pic>
      <p:pic>
        <p:nvPicPr>
          <p:cNvPr id="10" name="Picture 9"/>
          <p:cNvPicPr/>
          <p:nvPr userDrawn="1"/>
        </p:nvPicPr>
        <p:blipFill rotWithShape="1">
          <a:blip r:embed="rId3" cstate="print">
            <a:extLst>
              <a:ext uri="{28A0092B-C50C-407E-A947-70E740481C1C}">
                <a14:useLocalDpi xmlns:a14="http://schemas.microsoft.com/office/drawing/2010/main" val="0"/>
              </a:ext>
            </a:extLst>
          </a:blip>
          <a:srcRect t="5100" b="3476"/>
          <a:stretch/>
        </p:blipFill>
        <p:spPr bwMode="auto">
          <a:xfrm>
            <a:off x="7073900" y="-72993"/>
            <a:ext cx="2519045" cy="1734757"/>
          </a:xfrm>
          <a:prstGeom prst="rect">
            <a:avLst/>
          </a:prstGeom>
          <a:ln>
            <a:noFill/>
          </a:ln>
          <a:extLst>
            <a:ext uri="{53640926-AAD7-44D8-BBD7-CCE9431645EC}">
              <a14:shadowObscured xmlns:a14="http://schemas.microsoft.com/office/drawing/2010/main"/>
            </a:ext>
          </a:extLst>
        </p:spPr>
      </p:pic>
      <p:pic>
        <p:nvPicPr>
          <p:cNvPr id="13" name="Picture 12"/>
          <p:cNvPicPr/>
          <p:nvPr userDrawn="1"/>
        </p:nvPicPr>
        <p:blipFill rotWithShape="1">
          <a:blip r:embed="rId4" cstate="print">
            <a:extLst>
              <a:ext uri="{28A0092B-C50C-407E-A947-70E740481C1C}">
                <a14:useLocalDpi xmlns:a14="http://schemas.microsoft.com/office/drawing/2010/main" val="0"/>
              </a:ext>
            </a:extLst>
          </a:blip>
          <a:srcRect l="18337" t="23891" r="19755" b="28741"/>
          <a:stretch/>
        </p:blipFill>
        <p:spPr bwMode="auto">
          <a:xfrm flipH="1">
            <a:off x="7073900" y="1648658"/>
            <a:ext cx="2519680" cy="1654869"/>
          </a:xfrm>
          <a:prstGeom prst="rect">
            <a:avLst/>
          </a:prstGeom>
          <a:ln>
            <a:noFill/>
          </a:ln>
          <a:extLst>
            <a:ext uri="{53640926-AAD7-44D8-BBD7-CCE9431645EC}">
              <a14:shadowObscured xmlns:a14="http://schemas.microsoft.com/office/drawing/2010/main"/>
            </a:ext>
          </a:extLst>
        </p:spPr>
      </p:pic>
      <p:pic>
        <p:nvPicPr>
          <p:cNvPr id="12" name="Picture 11" descr="https://upload.wikimedia.org/wikipedia/commons/1/15/King's_Cross_Western_Concourse.jpg"/>
          <p:cNvPicPr/>
          <p:nvPr userDrawn="1"/>
        </p:nvPicPr>
        <p:blipFill rotWithShape="1">
          <a:blip r:embed="rId5" cstate="print">
            <a:extLst>
              <a:ext uri="{28A0092B-C50C-407E-A947-70E740481C1C}">
                <a14:useLocalDpi xmlns:a14="http://schemas.microsoft.com/office/drawing/2010/main" val="0"/>
              </a:ext>
            </a:extLst>
          </a:blip>
          <a:srcRect t="6990" b="4652"/>
          <a:stretch/>
        </p:blipFill>
        <p:spPr bwMode="auto">
          <a:xfrm>
            <a:off x="9592589" y="-7620"/>
            <a:ext cx="2625570" cy="1657408"/>
          </a:xfrm>
          <a:prstGeom prst="rect">
            <a:avLst/>
          </a:prstGeom>
          <a:noFill/>
          <a:ln>
            <a:noFill/>
          </a:ln>
          <a:extLst>
            <a:ext uri="{53640926-AAD7-44D8-BBD7-CCE9431645EC}">
              <a14:shadowObscured xmlns:a14="http://schemas.microsoft.com/office/drawing/2010/main"/>
            </a:ext>
          </a:extLst>
        </p:spPr>
      </p:pic>
      <p:pic>
        <p:nvPicPr>
          <p:cNvPr id="14" name="Picture 13" descr="https://pixabay.com/static/uploads/photo/2014/01/30/13/25/lunar-new-year-254895_640.jpg"/>
          <p:cNvPicPr/>
          <p:nvPr userDrawn="1"/>
        </p:nvPicPr>
        <p:blipFill rotWithShape="1">
          <a:blip r:embed="rId6" cstate="print">
            <a:extLst>
              <a:ext uri="{28A0092B-C50C-407E-A947-70E740481C1C}">
                <a14:useLocalDpi xmlns:a14="http://schemas.microsoft.com/office/drawing/2010/main" val="0"/>
              </a:ext>
            </a:extLst>
          </a:blip>
          <a:srcRect t="2528" b="6508"/>
          <a:stretch/>
        </p:blipFill>
        <p:spPr bwMode="auto">
          <a:xfrm>
            <a:off x="7073900" y="3295271"/>
            <a:ext cx="2519046" cy="1607928"/>
          </a:xfrm>
          <a:prstGeom prst="rect">
            <a:avLst/>
          </a:prstGeom>
          <a:noFill/>
          <a:ln>
            <a:noFill/>
          </a:ln>
          <a:extLst>
            <a:ext uri="{53640926-AAD7-44D8-BBD7-CCE9431645EC}">
              <a14:shadowObscured xmlns:a14="http://schemas.microsoft.com/office/drawing/2010/main"/>
            </a:ext>
          </a:extLst>
        </p:spPr>
      </p:pic>
      <p:pic>
        <p:nvPicPr>
          <p:cNvPr id="15" name="Picture 14" descr="http://www.public-domain-image.com/free-images/people/children-kids/these-children-at-a-school-in-turkestan-city-are-participating-in-a-national-reading-day-725x544.jpg"/>
          <p:cNvPicPr/>
          <p:nvPr userDrawn="1"/>
        </p:nvPicPr>
        <p:blipFill rotWithShape="1">
          <a:blip r:embed="rId7" cstate="print">
            <a:extLst>
              <a:ext uri="{28A0092B-C50C-407E-A947-70E740481C1C}">
                <a14:useLocalDpi xmlns:a14="http://schemas.microsoft.com/office/drawing/2010/main" val="0"/>
              </a:ext>
            </a:extLst>
          </a:blip>
          <a:srcRect t="19468"/>
          <a:stretch/>
        </p:blipFill>
        <p:spPr bwMode="auto">
          <a:xfrm>
            <a:off x="9592946" y="3292733"/>
            <a:ext cx="2621734" cy="1609830"/>
          </a:xfrm>
          <a:prstGeom prst="rect">
            <a:avLst/>
          </a:prstGeom>
          <a:noFill/>
          <a:ln>
            <a:noFill/>
          </a:ln>
          <a:extLst>
            <a:ext uri="{53640926-AAD7-44D8-BBD7-CCE9431645EC}">
              <a14:shadowObscured xmlns:a14="http://schemas.microsoft.com/office/drawing/2010/main"/>
            </a:ext>
          </a:extLst>
        </p:spPr>
      </p:pic>
      <p:pic>
        <p:nvPicPr>
          <p:cNvPr id="16" name="Picture 15" descr="https://upload.wikimedia.org/wikipedia/commons/f/f5/Chiang_Rai,_Northern_Thailand,_construction_project.jpg"/>
          <p:cNvPicPr/>
          <p:nvPr userDrawn="1"/>
        </p:nvPicPr>
        <p:blipFill rotWithShape="1">
          <a:blip r:embed="rId8" cstate="print">
            <a:extLst>
              <a:ext uri="{28A0092B-C50C-407E-A947-70E740481C1C}">
                <a14:useLocalDpi xmlns:a14="http://schemas.microsoft.com/office/drawing/2010/main" val="0"/>
              </a:ext>
            </a:extLst>
          </a:blip>
          <a:srcRect t="18567"/>
          <a:stretch/>
        </p:blipFill>
        <p:spPr bwMode="auto">
          <a:xfrm>
            <a:off x="9584333" y="1648021"/>
            <a:ext cx="2630347" cy="16504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15303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838200" y="1825625"/>
            <a:ext cx="10515600" cy="39147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8"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2498599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12" name="Picture 11"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38275" r="72573" b="-1"/>
          <a:stretch/>
        </p:blipFill>
        <p:spPr bwMode="auto">
          <a:xfrm flipH="1">
            <a:off x="8420100" y="0"/>
            <a:ext cx="3771900" cy="6857900"/>
          </a:xfrm>
          <a:prstGeom prst="rect">
            <a:avLst/>
          </a:prstGeom>
          <a:noFill/>
          <a:ln>
            <a:noFill/>
          </a:ln>
          <a:extLst>
            <a:ext uri="{53640926-AAD7-44D8-BBD7-CCE9431645EC}">
              <a14:shadowObscured xmlns:a14="http://schemas.microsoft.com/office/drawing/2010/main"/>
            </a:ext>
          </a:extLst>
        </p:spPr>
      </p:pic>
      <p:pic>
        <p:nvPicPr>
          <p:cNvPr id="11" name="Picture 10"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8500"/>
          <a:stretch/>
        </p:blipFill>
        <p:spPr bwMode="auto">
          <a:xfrm flipH="1">
            <a:off x="0" y="-3136"/>
            <a:ext cx="11252200" cy="6854736"/>
          </a:xfrm>
          <a:prstGeom prst="rect">
            <a:avLst/>
          </a:prstGeom>
          <a:noFill/>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831850" y="615728"/>
            <a:ext cx="10515600" cy="2852737"/>
          </a:xfrm>
        </p:spPr>
        <p:txBody>
          <a:bodyPr anchor="b"/>
          <a:lstStyle>
            <a:lvl1pPr>
              <a:defRPr sz="6000">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1850" y="3495453"/>
            <a:ext cx="10515600" cy="1500187"/>
          </a:xfrm>
        </p:spPr>
        <p:txBody>
          <a:bodyPr>
            <a:normAutofit/>
          </a:bodyPr>
          <a:lstStyle>
            <a:lvl1pPr marL="0" indent="0">
              <a:buNone/>
              <a:defRPr sz="3500" b="1" i="1">
                <a:solidFill>
                  <a:srgbClr val="B0B0B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78569" y="230188"/>
            <a:ext cx="2046930" cy="775679"/>
          </a:xfrm>
          <a:prstGeom prst="rect">
            <a:avLst/>
          </a:prstGeom>
        </p:spPr>
      </p:pic>
      <p:sp>
        <p:nvSpPr>
          <p:cNvPr id="14"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5"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1947366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838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2"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2497544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Slide Number Placeholder 5"/>
          <p:cNvSpPr>
            <a:spLocks noGrp="1"/>
          </p:cNvSpPr>
          <p:nvPr>
            <p:ph type="sldNum" sz="quarter" idx="10"/>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5"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36885790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1" name="Picture 10"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8500"/>
          <a:stretch/>
        </p:blipFill>
        <p:spPr bwMode="auto">
          <a:xfrm flipH="1">
            <a:off x="0" y="-3136"/>
            <a:ext cx="11252200" cy="6854736"/>
          </a:xfrm>
          <a:prstGeom prst="rect">
            <a:avLst/>
          </a:prstGeom>
          <a:noFill/>
          <a:ln>
            <a:noFill/>
          </a:ln>
          <a:extLst>
            <a:ext uri="{53640926-AAD7-44D8-BBD7-CCE9431645EC}">
              <a14:shadowObscured xmlns:a14="http://schemas.microsoft.com/office/drawing/2010/main"/>
            </a:ext>
          </a:extLst>
        </p:spPr>
      </p:pic>
      <p:pic>
        <p:nvPicPr>
          <p:cNvPr id="12" name="Picture 11"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38275" r="72573" b="-1"/>
          <a:stretch/>
        </p:blipFill>
        <p:spPr bwMode="auto">
          <a:xfrm flipH="1">
            <a:off x="8420100" y="0"/>
            <a:ext cx="3771900" cy="6857900"/>
          </a:xfrm>
          <a:prstGeom prst="rect">
            <a:avLst/>
          </a:prstGeom>
          <a:noFill/>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
        <p:nvSpPr>
          <p:cNvPr id="9"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0"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1674716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Map">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9"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67881" y="1244600"/>
            <a:ext cx="6856238" cy="4368800"/>
          </a:xfrm>
          <a:prstGeom prst="rect">
            <a:avLst/>
          </a:prstGeom>
          <a:noFill/>
          <a:ln>
            <a:noFill/>
          </a:ln>
        </p:spPr>
      </p:pic>
    </p:spTree>
    <p:extLst>
      <p:ext uri="{BB962C8B-B14F-4D97-AF65-F5344CB8AC3E}">
        <p14:creationId xmlns:p14="http://schemas.microsoft.com/office/powerpoint/2010/main" val="1523746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0347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5183188" y="987425"/>
            <a:ext cx="6172200" cy="4873625"/>
          </a:xfrm>
        </p:spPr>
        <p:txBody>
          <a:bodyPr/>
          <a:lstStyle>
            <a:lvl1pPr>
              <a:buClr>
                <a:srgbClr val="CC2028"/>
              </a:buClr>
              <a:defRPr sz="3200"/>
            </a:lvl1pPr>
            <a:lvl2pPr>
              <a:buClr>
                <a:srgbClr val="CC2028"/>
              </a:buClr>
              <a:defRPr sz="2800"/>
            </a:lvl2pPr>
            <a:lvl3pPr>
              <a:buClr>
                <a:srgbClr val="CC2028"/>
              </a:buClr>
              <a:defRPr sz="2400"/>
            </a:lvl3pPr>
            <a:lvl4pPr>
              <a:buClr>
                <a:srgbClr val="CC2028"/>
              </a:buClr>
              <a:defRPr sz="2000"/>
            </a:lvl4pPr>
            <a:lvl5pPr>
              <a:buClr>
                <a:srgbClr val="CC2028"/>
              </a:buCl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2"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113544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12"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369159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563495" cy="1325563"/>
          </a:xfrm>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838200" y="1825625"/>
            <a:ext cx="10515600" cy="39147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FE965D02-2E09-4D18-94A6-0E1A5C3E7933}"/>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4125811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graphicFrame>
        <p:nvGraphicFramePr>
          <p:cNvPr id="4" name="Content Placeholder 4"/>
          <p:cNvGraphicFramePr>
            <a:graphicFrameLocks/>
          </p:cNvGraphicFramePr>
          <p:nvPr userDrawn="1"/>
        </p:nvGraphicFramePr>
        <p:xfrm>
          <a:off x="1690687" y="2169225"/>
          <a:ext cx="8810626" cy="3337560"/>
        </p:xfrm>
        <a:graphic>
          <a:graphicData uri="http://schemas.openxmlformats.org/drawingml/2006/table">
            <a:tbl>
              <a:tblPr firstRow="1" bandRow="1"/>
              <a:tblGrid>
                <a:gridCol w="4405313">
                  <a:extLst>
                    <a:ext uri="{9D8B030D-6E8A-4147-A177-3AD203B41FA5}">
                      <a16:colId xmlns:a16="http://schemas.microsoft.com/office/drawing/2014/main" val="20000"/>
                    </a:ext>
                  </a:extLst>
                </a:gridCol>
                <a:gridCol w="4405313">
                  <a:extLst>
                    <a:ext uri="{9D8B030D-6E8A-4147-A177-3AD203B41FA5}">
                      <a16:colId xmlns:a16="http://schemas.microsoft.com/office/drawing/2014/main" val="20001"/>
                    </a:ext>
                  </a:extLst>
                </a:gridCol>
              </a:tblGrid>
              <a:tr h="370840">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r>
                        <a:rPr lang="en-US" dirty="0"/>
                        <a:t>[Column Heading]</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2028"/>
                    </a:solidFill>
                  </a:tcPr>
                </a:tc>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[Column Heading]</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CC2028"/>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r>
                        <a:rPr lang="en-US" dirty="0"/>
                        <a:t>[Text]</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40000"/>
                      </a:srgb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[Text]</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40000"/>
                      </a:srgbClr>
                    </a:soli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20000"/>
                      </a:srgb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20000"/>
                      </a:srgbClr>
                    </a:solid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40000"/>
                      </a:srgb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40000"/>
                      </a:srgbClr>
                    </a:solid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20000"/>
                      </a:srgb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C3300">
                        <a:tint val="20000"/>
                      </a:srgbClr>
                    </a:solidFill>
                  </a:tcPr>
                </a:tc>
                <a:extLst>
                  <a:ext uri="{0D108BD9-81ED-4DB2-BD59-A6C34878D82A}">
                    <a16:rowId xmlns:a16="http://schemas.microsoft.com/office/drawing/2014/main" val="10004"/>
                  </a:ext>
                </a:extLst>
              </a:tr>
              <a:tr h="37084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endParaRPr lang="en-US" dirty="0"/>
                    </a:p>
                  </a:txBody>
                  <a:tcP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3300">
                        <a:tint val="40000"/>
                      </a:srgb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endParaRPr lang="en-US" dirty="0"/>
                    </a:p>
                  </a:txBody>
                  <a:tcP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3300">
                        <a:tint val="40000"/>
                      </a:srgbClr>
                    </a:solidFill>
                  </a:tcPr>
                </a:tc>
                <a:extLst>
                  <a:ext uri="{0D108BD9-81ED-4DB2-BD59-A6C34878D82A}">
                    <a16:rowId xmlns:a16="http://schemas.microsoft.com/office/drawing/2014/main" val="10005"/>
                  </a:ext>
                </a:extLst>
              </a:tr>
              <a:tr h="370840">
                <a:tc>
                  <a:txBody>
                    <a:bodyPr/>
                    <a:lstStyle/>
                    <a:p>
                      <a:endParaRPr lang="en-US" dirty="0"/>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E8E7"/>
                    </a:solidFill>
                  </a:tcPr>
                </a:tc>
                <a:tc>
                  <a:txBody>
                    <a:bodyPr/>
                    <a:lstStyle/>
                    <a:p>
                      <a:pPr algn="ctr"/>
                      <a:endParaRPr lang="en-US" dirty="0"/>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E8E7"/>
                    </a:solidFill>
                  </a:tcPr>
                </a:tc>
                <a:extLst>
                  <a:ext uri="{0D108BD9-81ED-4DB2-BD59-A6C34878D82A}">
                    <a16:rowId xmlns:a16="http://schemas.microsoft.com/office/drawing/2014/main" val="10006"/>
                  </a:ext>
                </a:extLst>
              </a:tr>
              <a:tr h="370840">
                <a:tc>
                  <a:txBody>
                    <a:bodyPr/>
                    <a:lstStyle/>
                    <a:p>
                      <a:endParaRPr lang="en-US" dirty="0"/>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3300">
                        <a:tint val="40000"/>
                      </a:srgbClr>
                    </a:solidFill>
                  </a:tcPr>
                </a:tc>
                <a:tc>
                  <a:txBody>
                    <a:bodyPr/>
                    <a:lstStyle/>
                    <a:p>
                      <a:pPr algn="ctr"/>
                      <a:endParaRPr lang="en-US" dirty="0"/>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3300">
                        <a:tint val="40000"/>
                      </a:srgbClr>
                    </a:solidFill>
                  </a:tcPr>
                </a:tc>
                <a:extLst>
                  <a:ext uri="{0D108BD9-81ED-4DB2-BD59-A6C34878D82A}">
                    <a16:rowId xmlns:a16="http://schemas.microsoft.com/office/drawing/2014/main" val="10007"/>
                  </a:ext>
                </a:extLst>
              </a:tr>
              <a:tr h="370840">
                <a:tc>
                  <a:txBody>
                    <a:bodyPr/>
                    <a:lstStyle/>
                    <a:p>
                      <a:endParaRPr lang="en-US" dirty="0"/>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6E8E7"/>
                    </a:solidFill>
                  </a:tcPr>
                </a:tc>
                <a:tc>
                  <a:txBody>
                    <a:bodyPr/>
                    <a:lstStyle/>
                    <a:p>
                      <a:pPr algn="ctr"/>
                      <a:endParaRPr lang="en-US" dirty="0"/>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6E8E7"/>
                    </a:solidFill>
                  </a:tcPr>
                </a:tc>
                <a:extLst>
                  <a:ext uri="{0D108BD9-81ED-4DB2-BD59-A6C34878D82A}">
                    <a16:rowId xmlns:a16="http://schemas.microsoft.com/office/drawing/2014/main" val="10008"/>
                  </a:ext>
                </a:extLst>
              </a:tr>
            </a:tbl>
          </a:graphicData>
        </a:graphic>
      </p:graphicFrame>
      <p:sp>
        <p:nvSpPr>
          <p:cNvPr id="5" name="Slide Number Placeholder 5"/>
          <p:cNvSpPr>
            <a:spLocks noGrp="1"/>
          </p:cNvSpPr>
          <p:nvPr>
            <p:ph type="sldNum" sz="quarter" idx="4"/>
          </p:nvPr>
        </p:nvSpPr>
        <p:spPr>
          <a:xfrm>
            <a:off x="8626929" y="6292853"/>
            <a:ext cx="2743200" cy="387347"/>
          </a:xfrm>
          <a:prstGeom prst="rect">
            <a:avLst/>
          </a:prstGeom>
        </p:spPr>
        <p:txBody>
          <a:bodyPr/>
          <a:lstStyle>
            <a:lvl1pPr algn="r">
              <a:defRPr b="1">
                <a:solidFill>
                  <a:srgbClr val="B0B0B1"/>
                </a:solidFill>
                <a:latin typeface="Arial" panose="020B0604020202020204" pitchFamily="34" charset="0"/>
                <a:cs typeface="Arial" panose="020B0604020202020204" pitchFamily="34" charset="0"/>
              </a:defRPr>
            </a:lvl1pPr>
          </a:lstStyle>
          <a:p>
            <a:fld id="{A8208E1B-A7A6-4AE5-BD84-0CCF4632FA30}" type="slidenum">
              <a:rPr lang="en-GB" smtClean="0"/>
              <a:pPr/>
              <a:t>‹#›</a:t>
            </a:fld>
            <a:endParaRPr lang="en-GB" dirty="0"/>
          </a:p>
        </p:txBody>
      </p:sp>
      <p:sp>
        <p:nvSpPr>
          <p:cNvPr id="6" name="Slide Number Placeholder 5"/>
          <p:cNvSpPr txBox="1">
            <a:spLocks/>
          </p:cNvSpPr>
          <p:nvPr userDrawn="1"/>
        </p:nvSpPr>
        <p:spPr>
          <a:xfrm>
            <a:off x="838200" y="6296032"/>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Tree>
    <p:extLst>
      <p:ext uri="{BB962C8B-B14F-4D97-AF65-F5344CB8AC3E}">
        <p14:creationId xmlns:p14="http://schemas.microsoft.com/office/powerpoint/2010/main" val="41915763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graphicFrame>
        <p:nvGraphicFramePr>
          <p:cNvPr id="7" name="Chart 6"/>
          <p:cNvGraphicFramePr/>
          <p:nvPr userDrawn="1"/>
        </p:nvGraphicFramePr>
        <p:xfrm>
          <a:off x="2032000" y="2095501"/>
          <a:ext cx="8128000" cy="3505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6922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3" name="Rectangle 2"/>
          <p:cNvSpPr/>
          <p:nvPr userDrawn="1"/>
        </p:nvSpPr>
        <p:spPr>
          <a:xfrm>
            <a:off x="0" y="-20804"/>
            <a:ext cx="12206607" cy="4882243"/>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44098" y="5020552"/>
            <a:ext cx="2046930" cy="775679"/>
          </a:xfrm>
          <a:prstGeom prst="rect">
            <a:avLst/>
          </a:prstGeom>
        </p:spPr>
      </p:pic>
      <p:sp>
        <p:nvSpPr>
          <p:cNvPr id="14" name="Text Box 2"/>
          <p:cNvSpPr txBox="1">
            <a:spLocks noChangeArrowheads="1"/>
          </p:cNvSpPr>
          <p:nvPr userDrawn="1"/>
        </p:nvSpPr>
        <p:spPr bwMode="auto">
          <a:xfrm>
            <a:off x="1220661" y="871456"/>
            <a:ext cx="3425190" cy="319405"/>
          </a:xfrm>
          <a:prstGeom prst="rect">
            <a:avLst/>
          </a:prstGeom>
          <a:noFill/>
          <a:ln w="9525">
            <a:noFill/>
            <a:miter lim="800000"/>
            <a:headEnd/>
            <a:tailEnd/>
          </a:ln>
        </p:spPr>
        <p:txBody>
          <a:bodyPr rot="0" vert="horz" wrap="square" lIns="91440" tIns="45720" rIns="91440" bIns="45720" anchor="ctr" anchorCtr="0">
            <a:spAutoFit/>
          </a:bodyPr>
          <a:lstStyle/>
          <a:p>
            <a:r>
              <a:rPr lang="en-GB" sz="1500" b="1" dirty="0">
                <a:solidFill>
                  <a:srgbClr val="FFFFFF"/>
                </a:solidFill>
                <a:latin typeface="Arial" panose="020B0604020202020204" pitchFamily="34" charset="0"/>
                <a:ea typeface="Calibri" panose="020F0502020204030204" pitchFamily="34" charset="0"/>
                <a:cs typeface="Times New Roman" panose="02020603050405020304" pitchFamily="18" charset="0"/>
              </a:rPr>
              <a:t>www.constructiontransparency.org</a:t>
            </a:r>
            <a:endParaRPr lang="en-GB" sz="1100" dirty="0">
              <a:solidFill>
                <a:prstClr val="black"/>
              </a:solidFill>
              <a:ea typeface="Calibri" panose="020F0502020204030204" pitchFamily="34" charset="0"/>
              <a:cs typeface="Times New Roman" panose="02020603050405020304" pitchFamily="18" charset="0"/>
            </a:endParaRPr>
          </a:p>
        </p:txBody>
      </p:sp>
      <p:sp>
        <p:nvSpPr>
          <p:cNvPr id="15" name="Text Box 2"/>
          <p:cNvSpPr txBox="1">
            <a:spLocks noChangeArrowheads="1"/>
          </p:cNvSpPr>
          <p:nvPr userDrawn="1"/>
        </p:nvSpPr>
        <p:spPr bwMode="auto">
          <a:xfrm>
            <a:off x="1220661" y="1684492"/>
            <a:ext cx="3711575" cy="319405"/>
          </a:xfrm>
          <a:prstGeom prst="rect">
            <a:avLst/>
          </a:prstGeom>
          <a:noFill/>
          <a:ln w="9525">
            <a:noFill/>
            <a:miter lim="800000"/>
            <a:headEnd/>
            <a:tailEnd/>
          </a:ln>
        </p:spPr>
        <p:txBody>
          <a:bodyPr rot="0" vert="horz" wrap="square" lIns="91440" tIns="45720" rIns="91440" bIns="45720" anchor="ctr" anchorCtr="0">
            <a:spAutoFit/>
          </a:bodyPr>
          <a:lstStyle/>
          <a:p>
            <a:r>
              <a:rPr lang="en-GB" sz="1500" b="1" dirty="0">
                <a:solidFill>
                  <a:srgbClr val="FFFFFF"/>
                </a:solidFill>
                <a:latin typeface="Arial" panose="020B0604020202020204" pitchFamily="34" charset="0"/>
                <a:ea typeface="Calibri" panose="020F0502020204030204" pitchFamily="34" charset="0"/>
                <a:cs typeface="Times New Roman" panose="02020603050405020304" pitchFamily="18" charset="0"/>
              </a:rPr>
              <a:t>cost@constructiontransparency.org</a:t>
            </a:r>
            <a:endParaRPr lang="en-GB" sz="1100" dirty="0">
              <a:solidFill>
                <a:prstClr val="black"/>
              </a:solidFill>
              <a:ea typeface="Calibri" panose="020F0502020204030204" pitchFamily="34" charset="0"/>
              <a:cs typeface="Times New Roman" panose="02020603050405020304" pitchFamily="18" charset="0"/>
            </a:endParaRPr>
          </a:p>
        </p:txBody>
      </p:sp>
      <p:sp>
        <p:nvSpPr>
          <p:cNvPr id="16" name="Text Box 2"/>
          <p:cNvSpPr txBox="1">
            <a:spLocks noChangeArrowheads="1"/>
          </p:cNvSpPr>
          <p:nvPr userDrawn="1"/>
        </p:nvSpPr>
        <p:spPr bwMode="auto">
          <a:xfrm>
            <a:off x="1220661" y="2469267"/>
            <a:ext cx="3711575" cy="319405"/>
          </a:xfrm>
          <a:prstGeom prst="rect">
            <a:avLst/>
          </a:prstGeom>
          <a:noFill/>
          <a:ln w="9525">
            <a:noFill/>
            <a:miter lim="800000"/>
            <a:headEnd/>
            <a:tailEnd/>
          </a:ln>
        </p:spPr>
        <p:txBody>
          <a:bodyPr rot="0" vert="horz" wrap="square" lIns="91440" tIns="45720" rIns="91440" bIns="45720" anchor="ctr" anchorCtr="0">
            <a:spAutoFit/>
          </a:bodyPr>
          <a:lstStyle/>
          <a:p>
            <a:r>
              <a:rPr lang="en-GB" sz="1500" b="1" dirty="0">
                <a:solidFill>
                  <a:srgbClr val="FFFFFF"/>
                </a:solidFill>
                <a:latin typeface="Arial" panose="020B0604020202020204" pitchFamily="34" charset="0"/>
                <a:ea typeface="Calibri" panose="020F0502020204030204" pitchFamily="34" charset="0"/>
                <a:cs typeface="Times New Roman" panose="02020603050405020304" pitchFamily="18" charset="0"/>
              </a:rPr>
              <a:t>CoST International</a:t>
            </a:r>
            <a:endParaRPr lang="en-GB" sz="1100" dirty="0">
              <a:solidFill>
                <a:prstClr val="black"/>
              </a:solidFill>
              <a:ea typeface="Calibri" panose="020F0502020204030204" pitchFamily="34" charset="0"/>
              <a:cs typeface="Times New Roman" panose="02020603050405020304" pitchFamily="18" charset="0"/>
            </a:endParaRPr>
          </a:p>
        </p:txBody>
      </p:sp>
      <p:sp>
        <p:nvSpPr>
          <p:cNvPr id="17" name="Text Box 2"/>
          <p:cNvSpPr txBox="1">
            <a:spLocks noChangeArrowheads="1"/>
          </p:cNvSpPr>
          <p:nvPr userDrawn="1"/>
        </p:nvSpPr>
        <p:spPr bwMode="auto">
          <a:xfrm>
            <a:off x="1220661" y="3256266"/>
            <a:ext cx="3711575" cy="319405"/>
          </a:xfrm>
          <a:prstGeom prst="rect">
            <a:avLst/>
          </a:prstGeom>
          <a:noFill/>
          <a:ln w="9525">
            <a:noFill/>
            <a:miter lim="800000"/>
            <a:headEnd/>
            <a:tailEnd/>
          </a:ln>
        </p:spPr>
        <p:txBody>
          <a:bodyPr rot="0" vert="horz" wrap="square" lIns="91440" tIns="45720" rIns="91440" bIns="45720" anchor="ctr" anchorCtr="0">
            <a:spAutoFit/>
          </a:bodyPr>
          <a:lstStyle/>
          <a:p>
            <a:r>
              <a:rPr lang="en-GB" sz="1500" b="1" dirty="0">
                <a:solidFill>
                  <a:srgbClr val="FFFFFF"/>
                </a:solidFill>
                <a:latin typeface="Arial" panose="020B0604020202020204" pitchFamily="34" charset="0"/>
                <a:ea typeface="Calibri" panose="020F0502020204030204" pitchFamily="34" charset="0"/>
                <a:cs typeface="Times New Roman" panose="02020603050405020304" pitchFamily="18" charset="0"/>
              </a:rPr>
              <a:t>@CoSTransparency</a:t>
            </a:r>
            <a:endParaRPr lang="en-GB" sz="1100" dirty="0">
              <a:solidFill>
                <a:prstClr val="black"/>
              </a:solidFill>
              <a:ea typeface="Calibri" panose="020F0502020204030204" pitchFamily="34" charset="0"/>
              <a:cs typeface="Times New Roman" panose="02020603050405020304" pitchFamily="18" charset="0"/>
            </a:endParaRPr>
          </a:p>
        </p:txBody>
      </p:sp>
      <p:pic>
        <p:nvPicPr>
          <p:cNvPr id="18" name="Picture 17"/>
          <p:cNvPicPr/>
          <p:nvPr userDrawn="1"/>
        </p:nvPicPr>
        <p:blipFill rotWithShape="1">
          <a:blip r:embed="rId3" cstate="print">
            <a:extLst>
              <a:ext uri="{28A0092B-C50C-407E-A947-70E740481C1C}">
                <a14:useLocalDpi xmlns:a14="http://schemas.microsoft.com/office/drawing/2010/main" val="0"/>
              </a:ext>
            </a:extLst>
          </a:blip>
          <a:srcRect t="5100" b="3476"/>
          <a:stretch/>
        </p:blipFill>
        <p:spPr bwMode="auto">
          <a:xfrm>
            <a:off x="7057571" y="-35986"/>
            <a:ext cx="2519045" cy="1697750"/>
          </a:xfrm>
          <a:prstGeom prst="rect">
            <a:avLst/>
          </a:prstGeom>
          <a:ln>
            <a:noFill/>
          </a:ln>
          <a:extLst>
            <a:ext uri="{53640926-AAD7-44D8-BBD7-CCE9431645EC}">
              <a14:shadowObscured xmlns:a14="http://schemas.microsoft.com/office/drawing/2010/main"/>
            </a:ext>
          </a:extLst>
        </p:spPr>
      </p:pic>
      <p:pic>
        <p:nvPicPr>
          <p:cNvPr id="19" name="Picture 18"/>
          <p:cNvPicPr/>
          <p:nvPr userDrawn="1"/>
        </p:nvPicPr>
        <p:blipFill rotWithShape="1">
          <a:blip r:embed="rId4" cstate="print">
            <a:extLst>
              <a:ext uri="{28A0092B-C50C-407E-A947-70E740481C1C}">
                <a14:useLocalDpi xmlns:a14="http://schemas.microsoft.com/office/drawing/2010/main" val="0"/>
              </a:ext>
            </a:extLst>
          </a:blip>
          <a:srcRect l="18337" t="23891" r="19755" b="28741"/>
          <a:stretch/>
        </p:blipFill>
        <p:spPr bwMode="auto">
          <a:xfrm flipH="1">
            <a:off x="7057571" y="1648658"/>
            <a:ext cx="2519680" cy="1654869"/>
          </a:xfrm>
          <a:prstGeom prst="rect">
            <a:avLst/>
          </a:prstGeom>
          <a:ln>
            <a:noFill/>
          </a:ln>
          <a:extLst>
            <a:ext uri="{53640926-AAD7-44D8-BBD7-CCE9431645EC}">
              <a14:shadowObscured xmlns:a14="http://schemas.microsoft.com/office/drawing/2010/main"/>
            </a:ext>
          </a:extLst>
        </p:spPr>
      </p:pic>
      <p:pic>
        <p:nvPicPr>
          <p:cNvPr id="20" name="Picture 19" descr="https://upload.wikimedia.org/wikipedia/commons/1/15/King's_Cross_Western_Concourse.jpg">
            <a:hlinkClick r:id="rId5"/>
          </p:cNvPr>
          <p:cNvPicPr/>
          <p:nvPr userDrawn="1"/>
        </p:nvPicPr>
        <p:blipFill rotWithShape="1">
          <a:blip r:embed="rId6" cstate="print">
            <a:extLst>
              <a:ext uri="{28A0092B-C50C-407E-A947-70E740481C1C}">
                <a14:useLocalDpi xmlns:a14="http://schemas.microsoft.com/office/drawing/2010/main" val="0"/>
              </a:ext>
            </a:extLst>
          </a:blip>
          <a:srcRect t="6990" b="4652"/>
          <a:stretch/>
        </p:blipFill>
        <p:spPr bwMode="auto">
          <a:xfrm>
            <a:off x="9576259" y="-49864"/>
            <a:ext cx="2725645" cy="1699652"/>
          </a:xfrm>
          <a:prstGeom prst="rect">
            <a:avLst/>
          </a:prstGeom>
          <a:noFill/>
          <a:ln>
            <a:noFill/>
          </a:ln>
          <a:extLst>
            <a:ext uri="{53640926-AAD7-44D8-BBD7-CCE9431645EC}">
              <a14:shadowObscured xmlns:a14="http://schemas.microsoft.com/office/drawing/2010/main"/>
            </a:ext>
          </a:extLst>
        </p:spPr>
      </p:pic>
      <p:pic>
        <p:nvPicPr>
          <p:cNvPr id="21" name="Picture 20" descr="https://pixabay.com/static/uploads/photo/2014/01/30/13/25/lunar-new-year-254895_640.jpg"/>
          <p:cNvPicPr/>
          <p:nvPr userDrawn="1"/>
        </p:nvPicPr>
        <p:blipFill rotWithShape="1">
          <a:blip r:embed="rId7" cstate="print">
            <a:extLst>
              <a:ext uri="{28A0092B-C50C-407E-A947-70E740481C1C}">
                <a14:useLocalDpi xmlns:a14="http://schemas.microsoft.com/office/drawing/2010/main" val="0"/>
              </a:ext>
            </a:extLst>
          </a:blip>
          <a:srcRect t="2528" b="6508"/>
          <a:stretch/>
        </p:blipFill>
        <p:spPr bwMode="auto">
          <a:xfrm>
            <a:off x="7057571" y="3299083"/>
            <a:ext cx="2519046" cy="1591416"/>
          </a:xfrm>
          <a:prstGeom prst="rect">
            <a:avLst/>
          </a:prstGeom>
          <a:noFill/>
          <a:ln>
            <a:noFill/>
          </a:ln>
          <a:extLst>
            <a:ext uri="{53640926-AAD7-44D8-BBD7-CCE9431645EC}">
              <a14:shadowObscured xmlns:a14="http://schemas.microsoft.com/office/drawing/2010/main"/>
            </a:ext>
          </a:extLst>
        </p:spPr>
      </p:pic>
      <p:pic>
        <p:nvPicPr>
          <p:cNvPr id="22" name="Picture 21" descr="http://www.public-domain-image.com/free-images/people/children-kids/these-children-at-a-school-in-turkestan-city-are-participating-in-a-national-reading-day-725x544.jpg"/>
          <p:cNvPicPr/>
          <p:nvPr userDrawn="1"/>
        </p:nvPicPr>
        <p:blipFill rotWithShape="1">
          <a:blip r:embed="rId8" cstate="print">
            <a:extLst>
              <a:ext uri="{28A0092B-C50C-407E-A947-70E740481C1C}">
                <a14:useLocalDpi xmlns:a14="http://schemas.microsoft.com/office/drawing/2010/main" val="0"/>
              </a:ext>
            </a:extLst>
          </a:blip>
          <a:srcRect t="19468"/>
          <a:stretch/>
        </p:blipFill>
        <p:spPr bwMode="auto">
          <a:xfrm>
            <a:off x="9576616" y="3297555"/>
            <a:ext cx="2725289" cy="1592308"/>
          </a:xfrm>
          <a:prstGeom prst="rect">
            <a:avLst/>
          </a:prstGeom>
          <a:noFill/>
          <a:ln>
            <a:noFill/>
          </a:ln>
          <a:extLst>
            <a:ext uri="{53640926-AAD7-44D8-BBD7-CCE9431645EC}">
              <a14:shadowObscured xmlns:a14="http://schemas.microsoft.com/office/drawing/2010/main"/>
            </a:ext>
          </a:extLst>
        </p:spPr>
      </p:pic>
      <p:pic>
        <p:nvPicPr>
          <p:cNvPr id="23" name="Picture 22" descr="https://upload.wikimedia.org/wikipedia/commons/f/f5/Chiang_Rai,_Northern_Thailand,_construction_project.jpg"/>
          <p:cNvPicPr/>
          <p:nvPr userDrawn="1"/>
        </p:nvPicPr>
        <p:blipFill rotWithShape="1">
          <a:blip r:embed="rId9" cstate="print">
            <a:extLst>
              <a:ext uri="{28A0092B-C50C-407E-A947-70E740481C1C}">
                <a14:useLocalDpi xmlns:a14="http://schemas.microsoft.com/office/drawing/2010/main" val="0"/>
              </a:ext>
            </a:extLst>
          </a:blip>
          <a:srcRect t="18567"/>
          <a:stretch/>
        </p:blipFill>
        <p:spPr bwMode="auto">
          <a:xfrm>
            <a:off x="9568004" y="1648021"/>
            <a:ext cx="2733901" cy="1650425"/>
          </a:xfrm>
          <a:prstGeom prst="rect">
            <a:avLst/>
          </a:prstGeom>
          <a:noFill/>
          <a:ln>
            <a:noFill/>
          </a:ln>
          <a:extLst>
            <a:ext uri="{53640926-AAD7-44D8-BBD7-CCE9431645EC}">
              <a14:shadowObscured xmlns:a14="http://schemas.microsoft.com/office/drawing/2010/main"/>
            </a:ext>
          </a:extLst>
        </p:spPr>
      </p:pic>
      <p:pic>
        <p:nvPicPr>
          <p:cNvPr id="2" name="Picture 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287" y="1638294"/>
            <a:ext cx="553483" cy="399600"/>
          </a:xfrm>
          <a:prstGeom prst="rect">
            <a:avLst/>
          </a:prstGeom>
        </p:spPr>
      </p:pic>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24734" y="2353431"/>
            <a:ext cx="580589" cy="576000"/>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04695" y="3244968"/>
            <a:ext cx="420667" cy="342000"/>
          </a:xfrm>
          <a:prstGeom prst="rect">
            <a:avLst/>
          </a:prstGeom>
        </p:spPr>
      </p:pic>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23428" y="739558"/>
            <a:ext cx="583200" cy="5832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631262" y="3902504"/>
            <a:ext cx="567532" cy="399600"/>
          </a:xfrm>
          <a:prstGeom prst="rect">
            <a:avLst/>
          </a:prstGeom>
        </p:spPr>
      </p:pic>
      <p:sp>
        <p:nvSpPr>
          <p:cNvPr id="30" name="Text Box 2"/>
          <p:cNvSpPr txBox="1">
            <a:spLocks noChangeArrowheads="1"/>
          </p:cNvSpPr>
          <p:nvPr userDrawn="1"/>
        </p:nvSpPr>
        <p:spPr bwMode="auto">
          <a:xfrm>
            <a:off x="1220661" y="3940721"/>
            <a:ext cx="4862639" cy="323165"/>
          </a:xfrm>
          <a:prstGeom prst="rect">
            <a:avLst/>
          </a:prstGeom>
          <a:noFill/>
          <a:ln w="9525">
            <a:noFill/>
            <a:miter lim="800000"/>
            <a:headEnd/>
            <a:tailEnd/>
          </a:ln>
        </p:spPr>
        <p:txBody>
          <a:bodyPr rot="0" vert="horz" wrap="square" lIns="91440" tIns="45720" rIns="91440" bIns="45720" anchor="ctr" anchorCtr="0">
            <a:spAutoFit/>
          </a:bodyPr>
          <a:lstStyle/>
          <a:p>
            <a:r>
              <a:rPr lang="en-GB" sz="1500" b="1" dirty="0">
                <a:solidFill>
                  <a:srgbClr val="FFFFFF"/>
                </a:solidFill>
                <a:latin typeface="Arial" panose="020B0604020202020204" pitchFamily="34" charset="0"/>
                <a:ea typeface="Calibri" panose="020F0502020204030204" pitchFamily="34" charset="0"/>
                <a:cs typeface="Times New Roman" panose="02020603050405020304" pitchFamily="18" charset="0"/>
              </a:rPr>
              <a:t>Construction Sector Transparency Initiative (CoST)</a:t>
            </a:r>
            <a:endParaRPr lang="en-GB" sz="1100" dirty="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25104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2"/>
          <p:cNvSpPr/>
          <p:nvPr userDrawn="1"/>
        </p:nvSpPr>
        <p:spPr>
          <a:xfrm>
            <a:off x="-285750" y="-247650"/>
            <a:ext cx="12877800" cy="7429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Tree>
    <p:extLst>
      <p:ext uri="{BB962C8B-B14F-4D97-AF65-F5344CB8AC3E}">
        <p14:creationId xmlns:p14="http://schemas.microsoft.com/office/powerpoint/2010/main" val="33176271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4882243"/>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250371" y="293918"/>
            <a:ext cx="6556829" cy="1860777"/>
          </a:xfrm>
        </p:spPr>
        <p:txBody>
          <a:bodyPr anchor="b"/>
          <a:lstStyle>
            <a:lvl1pPr algn="l">
              <a:defRPr sz="6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p:cNvSpPr>
            <a:spLocks noGrp="1"/>
          </p:cNvSpPr>
          <p:nvPr>
            <p:ph type="subTitle" idx="1"/>
          </p:nvPr>
        </p:nvSpPr>
        <p:spPr>
          <a:xfrm>
            <a:off x="250371" y="2246771"/>
            <a:ext cx="6556829" cy="855657"/>
          </a:xfrm>
        </p:spPr>
        <p:txBody>
          <a:bodyPr>
            <a:normAutofit/>
          </a:bodyPr>
          <a:lstStyle>
            <a:lvl1pPr marL="0" indent="0" algn="l">
              <a:buNone/>
              <a:defRPr sz="40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a:extLst>
              <a:ext uri="{FF2B5EF4-FFF2-40B4-BE49-F238E27FC236}">
                <a16:creationId xmlns:a16="http://schemas.microsoft.com/office/drawing/2014/main" id="{4F54FE08-B2DA-4C18-ADF9-74FA44878F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94865" y="5113339"/>
            <a:ext cx="3291841" cy="718005"/>
          </a:xfrm>
          <a:prstGeom prst="rect">
            <a:avLst/>
          </a:prstGeom>
        </p:spPr>
      </p:pic>
      <p:pic>
        <p:nvPicPr>
          <p:cNvPr id="17" name="Picture 16">
            <a:extLst>
              <a:ext uri="{FF2B5EF4-FFF2-40B4-BE49-F238E27FC236}">
                <a16:creationId xmlns:a16="http://schemas.microsoft.com/office/drawing/2014/main" id="{E4A6FABD-39F2-4227-A3DD-44BBC99A4CB5}"/>
              </a:ext>
            </a:extLst>
          </p:cNvPr>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041654" y="1649149"/>
            <a:ext cx="2528611" cy="1699817"/>
          </a:xfrm>
          <a:prstGeom prst="rect">
            <a:avLst/>
          </a:prstGeom>
          <a:noFill/>
          <a:ln>
            <a:noFill/>
          </a:ln>
        </p:spPr>
      </p:pic>
      <p:pic>
        <p:nvPicPr>
          <p:cNvPr id="18" name="Picture 17">
            <a:extLst>
              <a:ext uri="{FF2B5EF4-FFF2-40B4-BE49-F238E27FC236}">
                <a16:creationId xmlns:a16="http://schemas.microsoft.com/office/drawing/2014/main" id="{3FB848DE-CE5E-42EF-BD7B-9F5BB4F3BAD5}"/>
              </a:ext>
            </a:extLst>
          </p:cNvPr>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041654" y="-8256"/>
            <a:ext cx="2534961" cy="1657407"/>
          </a:xfrm>
          <a:prstGeom prst="rect">
            <a:avLst/>
          </a:prstGeom>
          <a:noFill/>
          <a:ln>
            <a:noFill/>
          </a:ln>
        </p:spPr>
      </p:pic>
      <p:pic>
        <p:nvPicPr>
          <p:cNvPr id="19" name="Picture 18">
            <a:extLst>
              <a:ext uri="{FF2B5EF4-FFF2-40B4-BE49-F238E27FC236}">
                <a16:creationId xmlns:a16="http://schemas.microsoft.com/office/drawing/2014/main" id="{EDC241DA-0B2E-4783-A5B2-65C87A13A5E6}"/>
              </a:ext>
            </a:extLst>
          </p:cNvPr>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546320" y="1639248"/>
            <a:ext cx="2645679" cy="1691557"/>
          </a:xfrm>
          <a:prstGeom prst="rect">
            <a:avLst/>
          </a:prstGeom>
          <a:noFill/>
          <a:ln>
            <a:noFill/>
          </a:ln>
        </p:spPr>
      </p:pic>
      <p:pic>
        <p:nvPicPr>
          <p:cNvPr id="20" name="Picture 19">
            <a:extLst>
              <a:ext uri="{FF2B5EF4-FFF2-40B4-BE49-F238E27FC236}">
                <a16:creationId xmlns:a16="http://schemas.microsoft.com/office/drawing/2014/main" id="{DFA7A56E-0F0E-46AC-A0FD-3E2F554F8609}"/>
              </a:ext>
            </a:extLst>
          </p:cNvPr>
          <p:cNvPicPr/>
          <p:nvPr userDrawn="1"/>
        </p:nvPicPr>
        <p:blipFill rotWithShape="1">
          <a:blip r:embed="rId6" cstate="print">
            <a:extLst>
              <a:ext uri="{28A0092B-C50C-407E-A947-70E740481C1C}">
                <a14:useLocalDpi xmlns:a14="http://schemas.microsoft.com/office/drawing/2010/main" val="0"/>
              </a:ext>
            </a:extLst>
          </a:blip>
          <a:srcRect l="17354"/>
          <a:stretch/>
        </p:blipFill>
        <p:spPr bwMode="auto">
          <a:xfrm>
            <a:off x="9546321" y="-8256"/>
            <a:ext cx="2652029" cy="1657406"/>
          </a:xfrm>
          <a:prstGeom prst="rect">
            <a:avLst/>
          </a:prstGeom>
          <a:noFill/>
          <a:ln>
            <a:noFill/>
          </a:ln>
          <a:extLst>
            <a:ext uri="{53640926-AAD7-44D8-BBD7-CCE9431645EC}">
              <a14:shadowObscured xmlns:a14="http://schemas.microsoft.com/office/drawing/2010/main"/>
            </a:ext>
          </a:extLst>
        </p:spPr>
      </p:pic>
      <p:pic>
        <p:nvPicPr>
          <p:cNvPr id="21" name="Picture 20">
            <a:extLst>
              <a:ext uri="{FF2B5EF4-FFF2-40B4-BE49-F238E27FC236}">
                <a16:creationId xmlns:a16="http://schemas.microsoft.com/office/drawing/2014/main" id="{E9E5B3C7-2805-486F-B171-C104A11526C7}"/>
              </a:ext>
            </a:extLst>
          </p:cNvPr>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056937" y="3340706"/>
            <a:ext cx="2489383" cy="1541537"/>
          </a:xfrm>
          <a:prstGeom prst="rect">
            <a:avLst/>
          </a:prstGeom>
          <a:noFill/>
          <a:ln>
            <a:noFill/>
          </a:ln>
        </p:spPr>
      </p:pic>
      <p:pic>
        <p:nvPicPr>
          <p:cNvPr id="6" name="Picture 5" descr="A group of sheep in a cage&#10;&#10;Description generated with high confidence">
            <a:extLst>
              <a:ext uri="{FF2B5EF4-FFF2-40B4-BE49-F238E27FC236}">
                <a16:creationId xmlns:a16="http://schemas.microsoft.com/office/drawing/2014/main" id="{2F051363-4E76-4F1F-A626-6154A781D325}"/>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b="11588"/>
          <a:stretch/>
        </p:blipFill>
        <p:spPr>
          <a:xfrm>
            <a:off x="9546320" y="3330806"/>
            <a:ext cx="2660828" cy="1541538"/>
          </a:xfrm>
          <a:prstGeom prst="rect">
            <a:avLst/>
          </a:prstGeom>
        </p:spPr>
      </p:pic>
    </p:spTree>
    <p:extLst>
      <p:ext uri="{BB962C8B-B14F-4D97-AF65-F5344CB8AC3E}">
        <p14:creationId xmlns:p14="http://schemas.microsoft.com/office/powerpoint/2010/main" val="10993459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563495" cy="1325563"/>
          </a:xfrm>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838200" y="1825625"/>
            <a:ext cx="10515600" cy="39147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FE965D02-2E09-4D18-94A6-0E1A5C3E7933}"/>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26155481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12" name="Picture 11"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38275" r="72573" b="-1"/>
          <a:stretch/>
        </p:blipFill>
        <p:spPr bwMode="auto">
          <a:xfrm flipH="1">
            <a:off x="8420100" y="0"/>
            <a:ext cx="3771900" cy="6857900"/>
          </a:xfrm>
          <a:prstGeom prst="rect">
            <a:avLst/>
          </a:prstGeom>
          <a:noFill/>
          <a:ln>
            <a:noFill/>
          </a:ln>
          <a:extLst>
            <a:ext uri="{53640926-AAD7-44D8-BBD7-CCE9431645EC}">
              <a14:shadowObscured xmlns:a14="http://schemas.microsoft.com/office/drawing/2010/main"/>
            </a:ext>
          </a:extLst>
        </p:spPr>
      </p:pic>
      <p:pic>
        <p:nvPicPr>
          <p:cNvPr id="11" name="Picture 10"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8500"/>
          <a:stretch/>
        </p:blipFill>
        <p:spPr bwMode="auto">
          <a:xfrm flipH="1">
            <a:off x="0" y="-3136"/>
            <a:ext cx="11252200" cy="6854736"/>
          </a:xfrm>
          <a:prstGeom prst="rect">
            <a:avLst/>
          </a:prstGeom>
          <a:noFill/>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831850" y="615728"/>
            <a:ext cx="10515600" cy="2852737"/>
          </a:xfrm>
        </p:spPr>
        <p:txBody>
          <a:bodyPr anchor="b"/>
          <a:lstStyle>
            <a:lvl1pPr>
              <a:defRPr sz="6000">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1850" y="3495453"/>
            <a:ext cx="10515600" cy="1500187"/>
          </a:xfrm>
        </p:spPr>
        <p:txBody>
          <a:bodyPr>
            <a:normAutofit/>
          </a:bodyPr>
          <a:lstStyle>
            <a:lvl1pPr marL="0" indent="0">
              <a:buNone/>
              <a:defRPr sz="3500" b="1" i="1">
                <a:solidFill>
                  <a:srgbClr val="B0B0B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5" name="Slide Number Placeholder 5"/>
          <p:cNvSpPr txBox="1">
            <a:spLocks/>
          </p:cNvSpPr>
          <p:nvPr userDrawn="1"/>
        </p:nvSpPr>
        <p:spPr>
          <a:xfrm>
            <a:off x="9084128" y="6118669"/>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pic>
        <p:nvPicPr>
          <p:cNvPr id="16" name="Picture 15">
            <a:extLst>
              <a:ext uri="{FF2B5EF4-FFF2-40B4-BE49-F238E27FC236}">
                <a16:creationId xmlns:a16="http://schemas.microsoft.com/office/drawing/2014/main" id="{8C9D876B-D8D5-4B4B-B44C-7A6C7B22164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26929" y="177800"/>
            <a:ext cx="3291841" cy="718005"/>
          </a:xfrm>
          <a:prstGeom prst="rect">
            <a:avLst/>
          </a:prstGeom>
        </p:spPr>
      </p:pic>
      <p:sp>
        <p:nvSpPr>
          <p:cNvPr id="17" name="Slide Number Placeholder 5">
            <a:extLst>
              <a:ext uri="{FF2B5EF4-FFF2-40B4-BE49-F238E27FC236}">
                <a16:creationId xmlns:a16="http://schemas.microsoft.com/office/drawing/2014/main" id="{AF77458A-0EF4-4FDB-BEA9-A80DC2CB1AE0}"/>
              </a:ext>
            </a:extLst>
          </p:cNvPr>
          <p:cNvSpPr txBox="1">
            <a:spLocks/>
          </p:cNvSpPr>
          <p:nvPr userDrawn="1"/>
        </p:nvSpPr>
        <p:spPr>
          <a:xfrm>
            <a:off x="733214" y="6133264"/>
            <a:ext cx="5362786"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7200189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846127" cy="1325563"/>
          </a:xfrm>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838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038029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5">
            <a:extLst>
              <a:ext uri="{FF2B5EF4-FFF2-40B4-BE49-F238E27FC236}">
                <a16:creationId xmlns:a16="http://schemas.microsoft.com/office/drawing/2014/main" id="{14775D5C-79A7-4B6A-A904-6F1F9661BD02}"/>
              </a:ext>
            </a:extLst>
          </p:cNvPr>
          <p:cNvSpPr txBox="1">
            <a:spLocks/>
          </p:cNvSpPr>
          <p:nvPr userDrawn="1"/>
        </p:nvSpPr>
        <p:spPr>
          <a:xfrm>
            <a:off x="766156" y="6299200"/>
            <a:ext cx="4221479"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a:t>www.infrastructuretransparency.org</a:t>
            </a:r>
            <a:r>
              <a:rPr lang="en-GB" dirty="0"/>
              <a:t> </a:t>
            </a:r>
          </a:p>
        </p:txBody>
      </p:sp>
    </p:spTree>
    <p:extLst>
      <p:ext uri="{BB962C8B-B14F-4D97-AF65-F5344CB8AC3E}">
        <p14:creationId xmlns:p14="http://schemas.microsoft.com/office/powerpoint/2010/main" val="20084203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1" name="Picture 10"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8500"/>
          <a:stretch/>
        </p:blipFill>
        <p:spPr bwMode="auto">
          <a:xfrm flipH="1">
            <a:off x="0" y="-3136"/>
            <a:ext cx="11252200" cy="6854736"/>
          </a:xfrm>
          <a:prstGeom prst="rect">
            <a:avLst/>
          </a:prstGeom>
          <a:noFill/>
          <a:ln>
            <a:noFill/>
          </a:ln>
          <a:extLst>
            <a:ext uri="{53640926-AAD7-44D8-BBD7-CCE9431645EC}">
              <a14:shadowObscured xmlns:a14="http://schemas.microsoft.com/office/drawing/2010/main"/>
            </a:ext>
          </a:extLst>
        </p:spPr>
      </p:pic>
      <p:pic>
        <p:nvPicPr>
          <p:cNvPr id="12" name="Picture 11" descr="http://www.phototour.minneapolis.mn.us/pics/5847.jpg"/>
          <p:cNvPicPr/>
          <p:nvPr userDrawn="1"/>
        </p:nvPicPr>
        <p:blipFill rotWithShape="1">
          <a:blip r:embed="rId2">
            <a:lum bright="70000" contrast="-70000"/>
            <a:extLst>
              <a:ext uri="{28A0092B-C50C-407E-A947-70E740481C1C}">
                <a14:useLocalDpi xmlns:a14="http://schemas.microsoft.com/office/drawing/2010/main" val="0"/>
              </a:ext>
            </a:extLst>
          </a:blip>
          <a:srcRect t="38275" r="72573" b="-1"/>
          <a:stretch/>
        </p:blipFill>
        <p:spPr bwMode="auto">
          <a:xfrm flipH="1">
            <a:off x="8420100" y="0"/>
            <a:ext cx="3771900" cy="6857900"/>
          </a:xfrm>
          <a:prstGeom prst="rect">
            <a:avLst/>
          </a:prstGeom>
          <a:noFill/>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
        <p:nvSpPr>
          <p:cNvPr id="10" name="Slide Number Placeholder 5"/>
          <p:cNvSpPr txBox="1">
            <a:spLocks/>
          </p:cNvSpPr>
          <p:nvPr userDrawn="1"/>
        </p:nvSpPr>
        <p:spPr>
          <a:xfrm>
            <a:off x="9167553" y="6187966"/>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sp>
        <p:nvSpPr>
          <p:cNvPr id="8" name="Slide Number Placeholder 5">
            <a:extLst>
              <a:ext uri="{FF2B5EF4-FFF2-40B4-BE49-F238E27FC236}">
                <a16:creationId xmlns:a16="http://schemas.microsoft.com/office/drawing/2014/main" id="{5A2F9016-0DCE-49A0-8822-636E799F0247}"/>
              </a:ext>
            </a:extLst>
          </p:cNvPr>
          <p:cNvSpPr txBox="1">
            <a:spLocks/>
          </p:cNvSpPr>
          <p:nvPr userDrawn="1"/>
        </p:nvSpPr>
        <p:spPr>
          <a:xfrm>
            <a:off x="642390" y="6187965"/>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2870405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alphaModFix amt="95000"/>
            <a:lum/>
          </a:blip>
          <a:srcRect/>
          <a:stretch>
            <a:fillRect t="-10000" b="-10000"/>
          </a:stretch>
        </a:blipFill>
        <a:effectLst/>
      </p:bgPr>
    </p:bg>
    <p:spTree>
      <p:nvGrpSpPr>
        <p:cNvPr id="1" name=""/>
        <p:cNvGrpSpPr/>
        <p:nvPr/>
      </p:nvGrpSpPr>
      <p:grpSpPr>
        <a:xfrm>
          <a:off x="0" y="0"/>
          <a:ext cx="0" cy="0"/>
          <a:chOff x="0" y="0"/>
          <a:chExt cx="0" cy="0"/>
        </a:xfrm>
      </p:grpSpPr>
      <p:pic>
        <p:nvPicPr>
          <p:cNvPr id="12" name="Picture 11" descr="http://www.phototour.minneapolis.mn.us/pics/5847.jpg"/>
          <p:cNvPicPr/>
          <p:nvPr userDrawn="1"/>
        </p:nvPicPr>
        <p:blipFill rotWithShape="1">
          <a:blip r:embed="rId3">
            <a:lum bright="70000" contrast="-70000"/>
            <a:extLst>
              <a:ext uri="{28A0092B-C50C-407E-A947-70E740481C1C}">
                <a14:useLocalDpi xmlns:a14="http://schemas.microsoft.com/office/drawing/2010/main" val="0"/>
              </a:ext>
            </a:extLst>
          </a:blip>
          <a:srcRect t="38275" r="72573" b="-1"/>
          <a:stretch/>
        </p:blipFill>
        <p:spPr bwMode="auto">
          <a:xfrm flipH="1">
            <a:off x="8420100" y="0"/>
            <a:ext cx="3771900" cy="6857900"/>
          </a:xfrm>
          <a:prstGeom prst="rect">
            <a:avLst/>
          </a:prstGeom>
          <a:noFill/>
          <a:ln>
            <a:noFill/>
          </a:ln>
          <a:extLst>
            <a:ext uri="{53640926-AAD7-44D8-BBD7-CCE9431645EC}">
              <a14:shadowObscured xmlns:a14="http://schemas.microsoft.com/office/drawing/2010/main"/>
            </a:ext>
          </a:extLst>
        </p:spPr>
      </p:pic>
      <p:pic>
        <p:nvPicPr>
          <p:cNvPr id="11" name="Picture 10" descr="http://www.phototour.minneapolis.mn.us/pics/5847.jpg"/>
          <p:cNvPicPr/>
          <p:nvPr userDrawn="1"/>
        </p:nvPicPr>
        <p:blipFill rotWithShape="1">
          <a:blip r:embed="rId3">
            <a:lum bright="70000" contrast="-70000"/>
            <a:extLst>
              <a:ext uri="{28A0092B-C50C-407E-A947-70E740481C1C}">
                <a14:useLocalDpi xmlns:a14="http://schemas.microsoft.com/office/drawing/2010/main" val="0"/>
              </a:ext>
            </a:extLst>
          </a:blip>
          <a:srcRect t="8500"/>
          <a:stretch/>
        </p:blipFill>
        <p:spPr bwMode="auto">
          <a:xfrm flipH="1">
            <a:off x="0" y="-3136"/>
            <a:ext cx="11252200" cy="6854736"/>
          </a:xfrm>
          <a:prstGeom prst="rect">
            <a:avLst/>
          </a:prstGeom>
          <a:noFill/>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831850" y="615728"/>
            <a:ext cx="10515600" cy="2852737"/>
          </a:xfrm>
        </p:spPr>
        <p:txBody>
          <a:bodyPr anchor="b"/>
          <a:lstStyle>
            <a:lvl1pPr>
              <a:defRPr sz="6000">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1850" y="3495453"/>
            <a:ext cx="10515600" cy="1500187"/>
          </a:xfrm>
        </p:spPr>
        <p:txBody>
          <a:bodyPr>
            <a:normAutofit/>
          </a:bodyPr>
          <a:lstStyle>
            <a:lvl1pPr marL="0" indent="0">
              <a:buNone/>
              <a:defRPr sz="3500" b="1" i="1">
                <a:solidFill>
                  <a:srgbClr val="B0B0B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5" name="Slide Number Placeholder 5"/>
          <p:cNvSpPr txBox="1">
            <a:spLocks/>
          </p:cNvSpPr>
          <p:nvPr userDrawn="1"/>
        </p:nvSpPr>
        <p:spPr>
          <a:xfrm>
            <a:off x="9084128" y="6118669"/>
            <a:ext cx="2743200"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@CoSTransparency</a:t>
            </a:r>
          </a:p>
        </p:txBody>
      </p:sp>
      <p:pic>
        <p:nvPicPr>
          <p:cNvPr id="16" name="Picture 15">
            <a:extLst>
              <a:ext uri="{FF2B5EF4-FFF2-40B4-BE49-F238E27FC236}">
                <a16:creationId xmlns:a16="http://schemas.microsoft.com/office/drawing/2014/main" id="{8C9D876B-D8D5-4B4B-B44C-7A6C7B22164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26929" y="177800"/>
            <a:ext cx="3291841" cy="718005"/>
          </a:xfrm>
          <a:prstGeom prst="rect">
            <a:avLst/>
          </a:prstGeom>
        </p:spPr>
      </p:pic>
      <p:sp>
        <p:nvSpPr>
          <p:cNvPr id="17" name="Slide Number Placeholder 5">
            <a:extLst>
              <a:ext uri="{FF2B5EF4-FFF2-40B4-BE49-F238E27FC236}">
                <a16:creationId xmlns:a16="http://schemas.microsoft.com/office/drawing/2014/main" id="{AF77458A-0EF4-4FDB-BEA9-A80DC2CB1AE0}"/>
              </a:ext>
            </a:extLst>
          </p:cNvPr>
          <p:cNvSpPr txBox="1">
            <a:spLocks/>
          </p:cNvSpPr>
          <p:nvPr userDrawn="1"/>
        </p:nvSpPr>
        <p:spPr>
          <a:xfrm>
            <a:off x="733214" y="6133264"/>
            <a:ext cx="5362786"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5495513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399393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5183188" y="987425"/>
            <a:ext cx="6172200" cy="4873625"/>
          </a:xfrm>
        </p:spPr>
        <p:txBody>
          <a:bodyPr/>
          <a:lstStyle>
            <a:lvl1pPr>
              <a:buClr>
                <a:srgbClr val="CC2028"/>
              </a:buClr>
              <a:defRPr sz="3200"/>
            </a:lvl1pPr>
            <a:lvl2pPr>
              <a:buClr>
                <a:srgbClr val="CC2028"/>
              </a:buClr>
              <a:defRPr sz="2800"/>
            </a:lvl2pPr>
            <a:lvl3pPr>
              <a:buClr>
                <a:srgbClr val="CC2028"/>
              </a:buClr>
              <a:defRPr sz="2400"/>
            </a:lvl3pPr>
            <a:lvl4pPr>
              <a:buClr>
                <a:srgbClr val="CC2028"/>
              </a:buClr>
              <a:defRPr sz="2000"/>
            </a:lvl4pPr>
            <a:lvl5pPr>
              <a:buClr>
                <a:srgbClr val="CC2028"/>
              </a:buCl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5">
            <a:extLst>
              <a:ext uri="{FF2B5EF4-FFF2-40B4-BE49-F238E27FC236}">
                <a16:creationId xmlns:a16="http://schemas.microsoft.com/office/drawing/2014/main" id="{192804B3-0E81-4944-8BC0-A0493E30D2AF}"/>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42029033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412455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3" name="Rectangle 2"/>
          <p:cNvSpPr/>
          <p:nvPr userDrawn="1"/>
        </p:nvSpPr>
        <p:spPr>
          <a:xfrm>
            <a:off x="-4578" y="-10158"/>
            <a:ext cx="12192000" cy="4882243"/>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p:cNvPicPr/>
          <p:nvPr userDrawn="1"/>
        </p:nvPicPr>
        <p:blipFill rotWithShape="1">
          <a:blip r:embed="rId2" cstate="print">
            <a:extLst>
              <a:ext uri="{28A0092B-C50C-407E-A947-70E740481C1C}">
                <a14:useLocalDpi xmlns:a14="http://schemas.microsoft.com/office/drawing/2010/main" val="0"/>
              </a:ext>
            </a:extLst>
          </a:blip>
          <a:srcRect t="5100" b="3476"/>
          <a:stretch/>
        </p:blipFill>
        <p:spPr bwMode="auto">
          <a:xfrm>
            <a:off x="7057571" y="-8750"/>
            <a:ext cx="2519045" cy="1656000"/>
          </a:xfrm>
          <a:prstGeom prst="rect">
            <a:avLst/>
          </a:prstGeom>
          <a:ln>
            <a:noFill/>
          </a:ln>
          <a:extLst>
            <a:ext uri="{53640926-AAD7-44D8-BBD7-CCE9431645EC}">
              <a14:shadowObscured xmlns:a14="http://schemas.microsoft.com/office/drawing/2010/main"/>
            </a:ext>
          </a:extLst>
        </p:spPr>
      </p:pic>
      <p:pic>
        <p:nvPicPr>
          <p:cNvPr id="19" name="Picture 18"/>
          <p:cNvPicPr/>
          <p:nvPr userDrawn="1"/>
        </p:nvPicPr>
        <p:blipFill rotWithShape="1">
          <a:blip r:embed="rId3" cstate="print">
            <a:extLst>
              <a:ext uri="{28A0092B-C50C-407E-A947-70E740481C1C}">
                <a14:useLocalDpi xmlns:a14="http://schemas.microsoft.com/office/drawing/2010/main" val="0"/>
              </a:ext>
            </a:extLst>
          </a:blip>
          <a:srcRect l="18337" t="23891" r="19755" b="28741"/>
          <a:stretch/>
        </p:blipFill>
        <p:spPr bwMode="auto">
          <a:xfrm flipH="1">
            <a:off x="7057571" y="1648658"/>
            <a:ext cx="2519680" cy="1654869"/>
          </a:xfrm>
          <a:prstGeom prst="rect">
            <a:avLst/>
          </a:prstGeom>
          <a:ln>
            <a:noFill/>
          </a:ln>
          <a:extLst>
            <a:ext uri="{53640926-AAD7-44D8-BBD7-CCE9431645EC}">
              <a14:shadowObscured xmlns:a14="http://schemas.microsoft.com/office/drawing/2010/main"/>
            </a:ext>
          </a:extLst>
        </p:spPr>
      </p:pic>
      <p:pic>
        <p:nvPicPr>
          <p:cNvPr id="20" name="Picture 19" descr="https://upload.wikimedia.org/wikipedia/commons/1/15/King's_Cross_Western_Concourse.jpg">
            <a:hlinkClick r:id="rId4"/>
          </p:cNvPr>
          <p:cNvPicPr/>
          <p:nvPr userDrawn="1"/>
        </p:nvPicPr>
        <p:blipFill rotWithShape="1">
          <a:blip r:embed="rId5" cstate="print">
            <a:extLst>
              <a:ext uri="{28A0092B-C50C-407E-A947-70E740481C1C}">
                <a14:useLocalDpi xmlns:a14="http://schemas.microsoft.com/office/drawing/2010/main" val="0"/>
              </a:ext>
            </a:extLst>
          </a:blip>
          <a:srcRect t="6990" b="4652"/>
          <a:stretch/>
        </p:blipFill>
        <p:spPr bwMode="auto">
          <a:xfrm>
            <a:off x="9576260" y="-7620"/>
            <a:ext cx="2625570" cy="1657408"/>
          </a:xfrm>
          <a:prstGeom prst="rect">
            <a:avLst/>
          </a:prstGeom>
          <a:noFill/>
          <a:ln>
            <a:noFill/>
          </a:ln>
          <a:extLst>
            <a:ext uri="{53640926-AAD7-44D8-BBD7-CCE9431645EC}">
              <a14:shadowObscured xmlns:a14="http://schemas.microsoft.com/office/drawing/2010/main"/>
            </a:ext>
          </a:extLst>
        </p:spPr>
      </p:pic>
      <p:pic>
        <p:nvPicPr>
          <p:cNvPr id="21" name="Picture 20" descr="https://pixabay.com/static/uploads/photo/2014/01/30/13/25/lunar-new-year-254895_640.jpg"/>
          <p:cNvPicPr/>
          <p:nvPr userDrawn="1"/>
        </p:nvPicPr>
        <p:blipFill rotWithShape="1">
          <a:blip r:embed="rId6" cstate="print">
            <a:extLst>
              <a:ext uri="{28A0092B-C50C-407E-A947-70E740481C1C}">
                <a14:useLocalDpi xmlns:a14="http://schemas.microsoft.com/office/drawing/2010/main" val="0"/>
              </a:ext>
            </a:extLst>
          </a:blip>
          <a:srcRect t="2528" b="6508"/>
          <a:stretch/>
        </p:blipFill>
        <p:spPr bwMode="auto">
          <a:xfrm>
            <a:off x="7057571" y="3299083"/>
            <a:ext cx="2519046" cy="1591416"/>
          </a:xfrm>
          <a:prstGeom prst="rect">
            <a:avLst/>
          </a:prstGeom>
          <a:noFill/>
          <a:ln>
            <a:noFill/>
          </a:ln>
          <a:extLst>
            <a:ext uri="{53640926-AAD7-44D8-BBD7-CCE9431645EC}">
              <a14:shadowObscured xmlns:a14="http://schemas.microsoft.com/office/drawing/2010/main"/>
            </a:ext>
          </a:extLst>
        </p:spPr>
      </p:pic>
      <p:pic>
        <p:nvPicPr>
          <p:cNvPr id="22" name="Picture 21" descr="http://www.public-domain-image.com/free-images/people/children-kids/these-children-at-a-school-in-turkestan-city-are-participating-in-a-national-reading-day-725x544.jpg"/>
          <p:cNvPicPr/>
          <p:nvPr userDrawn="1"/>
        </p:nvPicPr>
        <p:blipFill rotWithShape="1">
          <a:blip r:embed="rId7" cstate="print">
            <a:extLst>
              <a:ext uri="{28A0092B-C50C-407E-A947-70E740481C1C}">
                <a14:useLocalDpi xmlns:a14="http://schemas.microsoft.com/office/drawing/2010/main" val="0"/>
              </a:ext>
            </a:extLst>
          </a:blip>
          <a:srcRect t="19468"/>
          <a:stretch/>
        </p:blipFill>
        <p:spPr bwMode="auto">
          <a:xfrm>
            <a:off x="9576617" y="3297555"/>
            <a:ext cx="2621734" cy="1592308"/>
          </a:xfrm>
          <a:prstGeom prst="rect">
            <a:avLst/>
          </a:prstGeom>
          <a:noFill/>
          <a:ln>
            <a:noFill/>
          </a:ln>
          <a:extLst>
            <a:ext uri="{53640926-AAD7-44D8-BBD7-CCE9431645EC}">
              <a14:shadowObscured xmlns:a14="http://schemas.microsoft.com/office/drawing/2010/main"/>
            </a:ext>
          </a:extLst>
        </p:spPr>
      </p:pic>
      <p:pic>
        <p:nvPicPr>
          <p:cNvPr id="23" name="Picture 22" descr="https://upload.wikimedia.org/wikipedia/commons/f/f5/Chiang_Rai,_Northern_Thailand,_construction_project.jpg"/>
          <p:cNvPicPr/>
          <p:nvPr userDrawn="1"/>
        </p:nvPicPr>
        <p:blipFill rotWithShape="1">
          <a:blip r:embed="rId8" cstate="print">
            <a:extLst>
              <a:ext uri="{28A0092B-C50C-407E-A947-70E740481C1C}">
                <a14:useLocalDpi xmlns:a14="http://schemas.microsoft.com/office/drawing/2010/main" val="0"/>
              </a:ext>
            </a:extLst>
          </a:blip>
          <a:srcRect t="18567"/>
          <a:stretch/>
        </p:blipFill>
        <p:spPr bwMode="auto">
          <a:xfrm>
            <a:off x="9568004" y="1648021"/>
            <a:ext cx="2630347" cy="1650425"/>
          </a:xfrm>
          <a:prstGeom prst="rect">
            <a:avLst/>
          </a:prstGeom>
          <a:noFill/>
          <a:ln>
            <a:noFill/>
          </a:ln>
          <a:extLst>
            <a:ext uri="{53640926-AAD7-44D8-BBD7-CCE9431645EC}">
              <a14:shadowObscured xmlns:a14="http://schemas.microsoft.com/office/drawing/2010/main"/>
            </a:ext>
          </a:extLst>
        </p:spPr>
      </p:pic>
      <p:sp>
        <p:nvSpPr>
          <p:cNvPr id="24" name="Text Box 2"/>
          <p:cNvSpPr txBox="1">
            <a:spLocks noChangeArrowheads="1"/>
          </p:cNvSpPr>
          <p:nvPr userDrawn="1"/>
        </p:nvSpPr>
        <p:spPr bwMode="auto">
          <a:xfrm>
            <a:off x="1351883" y="617375"/>
            <a:ext cx="3711575"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www.infrastructuretransparency.org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 name="Text Box 2"/>
          <p:cNvSpPr txBox="1">
            <a:spLocks noChangeArrowheads="1"/>
          </p:cNvSpPr>
          <p:nvPr userDrawn="1"/>
        </p:nvSpPr>
        <p:spPr bwMode="auto">
          <a:xfrm>
            <a:off x="1351884" y="1337628"/>
            <a:ext cx="3711575"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cost@infrastructuretransparency.org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Text Box 2"/>
          <p:cNvSpPr txBox="1">
            <a:spLocks noChangeArrowheads="1"/>
          </p:cNvSpPr>
          <p:nvPr userDrawn="1"/>
        </p:nvSpPr>
        <p:spPr bwMode="auto">
          <a:xfrm>
            <a:off x="1351884" y="2059761"/>
            <a:ext cx="3711575" cy="31940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 International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 Box 2"/>
          <p:cNvSpPr txBox="1">
            <a:spLocks noChangeArrowheads="1"/>
          </p:cNvSpPr>
          <p:nvPr userDrawn="1"/>
        </p:nvSpPr>
        <p:spPr bwMode="auto">
          <a:xfrm>
            <a:off x="1351884" y="2780014"/>
            <a:ext cx="3711575" cy="31940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@CoSTransparency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8" name="Picture 2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38223" y="1301210"/>
            <a:ext cx="548497" cy="396000"/>
          </a:xfrm>
          <a:prstGeom prst="rect">
            <a:avLst/>
          </a:prstGeom>
        </p:spPr>
      </p:pic>
      <p:pic>
        <p:nvPicPr>
          <p:cNvPr id="29" name="Picture 28"/>
          <p:cNvPicPr>
            <a:picLocks noChangeAspect="1"/>
          </p:cNvPicPr>
          <p:nvPr userDrawn="1"/>
        </p:nvPicPr>
        <p:blipFill rotWithShape="1">
          <a:blip r:embed="rId10" cstate="print">
            <a:extLst>
              <a:ext uri="{28A0092B-C50C-407E-A947-70E740481C1C}">
                <a14:useLocalDpi xmlns:a14="http://schemas.microsoft.com/office/drawing/2010/main" val="0"/>
              </a:ext>
            </a:extLst>
          </a:blip>
          <a:srcRect l="24118" t="11586" r="23277" b="9582"/>
          <a:stretch/>
        </p:blipFill>
        <p:spPr>
          <a:xfrm>
            <a:off x="779293" y="2021463"/>
            <a:ext cx="266357" cy="396000"/>
          </a:xfrm>
          <a:prstGeom prst="rect">
            <a:avLst/>
          </a:prstGeom>
        </p:spPr>
      </p:pic>
      <p:pic>
        <p:nvPicPr>
          <p:cNvPr id="30" name="Picture 29"/>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68927" y="2741716"/>
            <a:ext cx="487088" cy="396000"/>
          </a:xfrm>
          <a:prstGeom prst="rect">
            <a:avLst/>
          </a:prstGeom>
        </p:spPr>
      </p:pic>
      <p:pic>
        <p:nvPicPr>
          <p:cNvPr id="31" name="Picture 3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14471" y="580957"/>
            <a:ext cx="396000" cy="396000"/>
          </a:xfrm>
          <a:prstGeom prst="rect">
            <a:avLst/>
          </a:prstGeom>
        </p:spPr>
      </p:pic>
      <p:pic>
        <p:nvPicPr>
          <p:cNvPr id="32" name="Picture 3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31262" y="4182220"/>
            <a:ext cx="562419" cy="396000"/>
          </a:xfrm>
          <a:prstGeom prst="rect">
            <a:avLst/>
          </a:prstGeom>
        </p:spPr>
      </p:pic>
      <p:sp>
        <p:nvSpPr>
          <p:cNvPr id="33" name="Text Box 2"/>
          <p:cNvSpPr txBox="1">
            <a:spLocks noChangeArrowheads="1"/>
          </p:cNvSpPr>
          <p:nvPr userDrawn="1"/>
        </p:nvSpPr>
        <p:spPr bwMode="auto">
          <a:xfrm>
            <a:off x="1351884" y="4218638"/>
            <a:ext cx="4862639"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Construction Sector Transparency Initiative (CoST)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4471" y="3461969"/>
            <a:ext cx="396000" cy="396000"/>
          </a:xfrm>
          <a:prstGeom prst="rect">
            <a:avLst/>
          </a:prstGeom>
        </p:spPr>
      </p:pic>
      <p:sp>
        <p:nvSpPr>
          <p:cNvPr id="35" name="Text Box 2"/>
          <p:cNvSpPr txBox="1">
            <a:spLocks noChangeArrowheads="1"/>
          </p:cNvSpPr>
          <p:nvPr userDrawn="1"/>
        </p:nvSpPr>
        <p:spPr bwMode="auto">
          <a:xfrm>
            <a:off x="1351884" y="3498387"/>
            <a:ext cx="4862639"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Construction Sector Transparency Initiative (CoST)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4" name="Picture 33">
            <a:extLst>
              <a:ext uri="{FF2B5EF4-FFF2-40B4-BE49-F238E27FC236}">
                <a16:creationId xmlns:a16="http://schemas.microsoft.com/office/drawing/2014/main" id="{B1881217-15C3-4A1D-BEB8-B145B5472BD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794865" y="5113339"/>
            <a:ext cx="3291841" cy="718005"/>
          </a:xfrm>
          <a:prstGeom prst="rect">
            <a:avLst/>
          </a:prstGeom>
        </p:spPr>
      </p:pic>
    </p:spTree>
    <p:extLst>
      <p:ext uri="{BB962C8B-B14F-4D97-AF65-F5344CB8AC3E}">
        <p14:creationId xmlns:p14="http://schemas.microsoft.com/office/powerpoint/2010/main" val="1518543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22"/>
        <p:cNvGrpSpPr/>
        <p:nvPr/>
      </p:nvGrpSpPr>
      <p:grpSpPr>
        <a:xfrm>
          <a:off x="0" y="0"/>
          <a:ext cx="0" cy="0"/>
          <a:chOff x="0" y="0"/>
          <a:chExt cx="0" cy="0"/>
        </a:xfrm>
      </p:grpSpPr>
      <p:sp>
        <p:nvSpPr>
          <p:cNvPr id="24" name="Google Shape;24;p6"/>
          <p:cNvSpPr txBox="1">
            <a:spLocks noGrp="1"/>
          </p:cNvSpPr>
          <p:nvPr>
            <p:ph type="body" idx="1"/>
          </p:nvPr>
        </p:nvSpPr>
        <p:spPr>
          <a:xfrm>
            <a:off x="203200" y="945967"/>
            <a:ext cx="11738800" cy="5146000"/>
          </a:xfrm>
          <a:prstGeom prst="rect">
            <a:avLst/>
          </a:prstGeom>
        </p:spPr>
        <p:txBody>
          <a:bodyPr spcFirstLastPara="1" wrap="square" lIns="93125" tIns="93125" rIns="93125" bIns="93125" anchor="t" anchorCtr="0"/>
          <a:lstStyle>
            <a:lvl1pPr marL="609585" lvl="0" indent="-507987" rtl="0">
              <a:spcBef>
                <a:spcPts val="0"/>
              </a:spcBef>
              <a:spcAft>
                <a:spcPts val="0"/>
              </a:spcAft>
              <a:buSzPts val="2400"/>
              <a:buFont typeface="Lato"/>
              <a:buChar char="●"/>
              <a:defRPr sz="3200">
                <a:latin typeface="Lato"/>
                <a:ea typeface="Lato"/>
                <a:cs typeface="Lato"/>
                <a:sym typeface="Lato"/>
              </a:defRPr>
            </a:lvl1pPr>
            <a:lvl2pPr marL="1219170" lvl="1" indent="-457189" rtl="0">
              <a:spcBef>
                <a:spcPts val="2133"/>
              </a:spcBef>
              <a:spcAft>
                <a:spcPts val="0"/>
              </a:spcAft>
              <a:buSzPts val="1800"/>
              <a:buFont typeface="Lato"/>
              <a:buChar char="○"/>
              <a:defRPr sz="2400">
                <a:latin typeface="Lato"/>
                <a:ea typeface="Lato"/>
                <a:cs typeface="Lato"/>
                <a:sym typeface="Lato"/>
              </a:defRPr>
            </a:lvl2pPr>
            <a:lvl3pPr marL="1828754" lvl="2" indent="-423323" rtl="0">
              <a:spcBef>
                <a:spcPts val="2133"/>
              </a:spcBef>
              <a:spcAft>
                <a:spcPts val="0"/>
              </a:spcAft>
              <a:buSzPts val="1400"/>
              <a:buFont typeface="Lato"/>
              <a:buChar char="■"/>
              <a:defRPr>
                <a:latin typeface="Lato"/>
                <a:ea typeface="Lato"/>
                <a:cs typeface="Lato"/>
                <a:sym typeface="Lato"/>
              </a:defRPr>
            </a:lvl3pPr>
            <a:lvl4pPr marL="2438339" lvl="3" indent="-423323" rtl="0">
              <a:spcBef>
                <a:spcPts val="2133"/>
              </a:spcBef>
              <a:spcAft>
                <a:spcPts val="0"/>
              </a:spcAft>
              <a:buSzPts val="1400"/>
              <a:buFont typeface="Lato"/>
              <a:buChar char="●"/>
              <a:defRPr>
                <a:latin typeface="Lato"/>
                <a:ea typeface="Lato"/>
                <a:cs typeface="Lato"/>
                <a:sym typeface="Lato"/>
              </a:defRPr>
            </a:lvl4pPr>
            <a:lvl5pPr marL="3047924" lvl="4" indent="-423323" rtl="0">
              <a:spcBef>
                <a:spcPts val="2133"/>
              </a:spcBef>
              <a:spcAft>
                <a:spcPts val="0"/>
              </a:spcAft>
              <a:buSzPts val="1400"/>
              <a:buFont typeface="Lato"/>
              <a:buChar char="○"/>
              <a:defRPr>
                <a:latin typeface="Lato"/>
                <a:ea typeface="Lato"/>
                <a:cs typeface="Lato"/>
                <a:sym typeface="Lato"/>
              </a:defRPr>
            </a:lvl5pPr>
            <a:lvl6pPr marL="3657509" lvl="5" indent="-423323" rtl="0">
              <a:spcBef>
                <a:spcPts val="2133"/>
              </a:spcBef>
              <a:spcAft>
                <a:spcPts val="0"/>
              </a:spcAft>
              <a:buSzPts val="1400"/>
              <a:buFont typeface="Lato"/>
              <a:buChar char="■"/>
              <a:defRPr>
                <a:latin typeface="Lato"/>
                <a:ea typeface="Lato"/>
                <a:cs typeface="Lato"/>
                <a:sym typeface="Lato"/>
              </a:defRPr>
            </a:lvl6pPr>
            <a:lvl7pPr marL="4267093" lvl="6" indent="-423323" rtl="0">
              <a:spcBef>
                <a:spcPts val="2133"/>
              </a:spcBef>
              <a:spcAft>
                <a:spcPts val="0"/>
              </a:spcAft>
              <a:buSzPts val="1400"/>
              <a:buFont typeface="Lato"/>
              <a:buChar char="●"/>
              <a:defRPr>
                <a:latin typeface="Lato"/>
                <a:ea typeface="Lato"/>
                <a:cs typeface="Lato"/>
                <a:sym typeface="Lato"/>
              </a:defRPr>
            </a:lvl7pPr>
            <a:lvl8pPr marL="4876678" lvl="7" indent="-423323" rtl="0">
              <a:spcBef>
                <a:spcPts val="2133"/>
              </a:spcBef>
              <a:spcAft>
                <a:spcPts val="0"/>
              </a:spcAft>
              <a:buSzPts val="1400"/>
              <a:buFont typeface="Lato"/>
              <a:buChar char="○"/>
              <a:defRPr>
                <a:latin typeface="Lato"/>
                <a:ea typeface="Lato"/>
                <a:cs typeface="Lato"/>
                <a:sym typeface="Lato"/>
              </a:defRPr>
            </a:lvl8pPr>
            <a:lvl9pPr marL="5486263" lvl="8" indent="-423323" rtl="0">
              <a:spcBef>
                <a:spcPts val="2133"/>
              </a:spcBef>
              <a:spcAft>
                <a:spcPts val="2133"/>
              </a:spcAft>
              <a:buSzPts val="1400"/>
              <a:buFont typeface="Lato"/>
              <a:buChar char="■"/>
              <a:defRPr>
                <a:latin typeface="Lato"/>
                <a:ea typeface="Lato"/>
                <a:cs typeface="Lato"/>
                <a:sym typeface="Lato"/>
              </a:defRPr>
            </a:lvl9pPr>
          </a:lstStyle>
          <a:p>
            <a:endParaRPr/>
          </a:p>
        </p:txBody>
      </p:sp>
    </p:spTree>
    <p:extLst>
      <p:ext uri="{BB962C8B-B14F-4D97-AF65-F5344CB8AC3E}">
        <p14:creationId xmlns:p14="http://schemas.microsoft.com/office/powerpoint/2010/main" val="38207069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0" y="0"/>
            <a:ext cx="12192000" cy="763600"/>
          </a:xfrm>
          <a:prstGeom prst="rect">
            <a:avLst/>
          </a:prstGeom>
          <a:solidFill>
            <a:srgbClr val="37999B"/>
          </a:solidFill>
        </p:spPr>
        <p:txBody>
          <a:bodyPr spcFirstLastPara="1" wrap="square" lIns="93125" tIns="93125" rIns="93125" bIns="93125" anchor="t" anchorCtr="0">
            <a:noAutofit/>
          </a:bodyPr>
          <a:lstStyle>
            <a:lvl1pPr lvl="0" rtl="0">
              <a:spcBef>
                <a:spcPts val="0"/>
              </a:spcBef>
              <a:spcAft>
                <a:spcPts val="0"/>
              </a:spcAft>
              <a:buClr>
                <a:srgbClr val="FFFFFF"/>
              </a:buClr>
              <a:buSzPts val="2800"/>
              <a:buFont typeface="Lato"/>
              <a:buNone/>
              <a:defRPr b="1">
                <a:solidFill>
                  <a:srgbClr val="FFFFFF"/>
                </a:solidFill>
                <a:latin typeface="Lato"/>
                <a:ea typeface="Lato"/>
                <a:cs typeface="Lato"/>
                <a:sym typeface="Lato"/>
              </a:defRPr>
            </a:lvl1pPr>
            <a:lvl2pPr lvl="1" rtl="0">
              <a:spcBef>
                <a:spcPts val="0"/>
              </a:spcBef>
              <a:spcAft>
                <a:spcPts val="0"/>
              </a:spcAft>
              <a:buClr>
                <a:srgbClr val="FFFFFF"/>
              </a:buClr>
              <a:buSzPts val="2800"/>
              <a:buFont typeface="Lato"/>
              <a:buNone/>
              <a:defRPr b="1">
                <a:solidFill>
                  <a:srgbClr val="FFFFFF"/>
                </a:solidFill>
                <a:latin typeface="Lato"/>
                <a:ea typeface="Lato"/>
                <a:cs typeface="Lato"/>
                <a:sym typeface="Lato"/>
              </a:defRPr>
            </a:lvl2pPr>
            <a:lvl3pPr lvl="2" rtl="0">
              <a:spcBef>
                <a:spcPts val="0"/>
              </a:spcBef>
              <a:spcAft>
                <a:spcPts val="0"/>
              </a:spcAft>
              <a:buClr>
                <a:srgbClr val="FFFFFF"/>
              </a:buClr>
              <a:buSzPts val="2800"/>
              <a:buFont typeface="Lato"/>
              <a:buNone/>
              <a:defRPr b="1">
                <a:solidFill>
                  <a:srgbClr val="FFFFFF"/>
                </a:solidFill>
                <a:latin typeface="Lato"/>
                <a:ea typeface="Lato"/>
                <a:cs typeface="Lato"/>
                <a:sym typeface="Lato"/>
              </a:defRPr>
            </a:lvl3pPr>
            <a:lvl4pPr lvl="3" rtl="0">
              <a:spcBef>
                <a:spcPts val="0"/>
              </a:spcBef>
              <a:spcAft>
                <a:spcPts val="0"/>
              </a:spcAft>
              <a:buClr>
                <a:srgbClr val="FFFFFF"/>
              </a:buClr>
              <a:buSzPts val="2800"/>
              <a:buFont typeface="Lato"/>
              <a:buNone/>
              <a:defRPr b="1">
                <a:solidFill>
                  <a:srgbClr val="FFFFFF"/>
                </a:solidFill>
                <a:latin typeface="Lato"/>
                <a:ea typeface="Lato"/>
                <a:cs typeface="Lato"/>
                <a:sym typeface="Lato"/>
              </a:defRPr>
            </a:lvl4pPr>
            <a:lvl5pPr lvl="4" rtl="0">
              <a:spcBef>
                <a:spcPts val="0"/>
              </a:spcBef>
              <a:spcAft>
                <a:spcPts val="0"/>
              </a:spcAft>
              <a:buClr>
                <a:srgbClr val="FFFFFF"/>
              </a:buClr>
              <a:buSzPts val="2800"/>
              <a:buFont typeface="Lato"/>
              <a:buNone/>
              <a:defRPr b="1">
                <a:solidFill>
                  <a:srgbClr val="FFFFFF"/>
                </a:solidFill>
                <a:latin typeface="Lato"/>
                <a:ea typeface="Lato"/>
                <a:cs typeface="Lato"/>
                <a:sym typeface="Lato"/>
              </a:defRPr>
            </a:lvl5pPr>
            <a:lvl6pPr lvl="5" rtl="0">
              <a:spcBef>
                <a:spcPts val="0"/>
              </a:spcBef>
              <a:spcAft>
                <a:spcPts val="0"/>
              </a:spcAft>
              <a:buClr>
                <a:srgbClr val="FFFFFF"/>
              </a:buClr>
              <a:buSzPts val="2800"/>
              <a:buFont typeface="Lato"/>
              <a:buNone/>
              <a:defRPr b="1">
                <a:solidFill>
                  <a:srgbClr val="FFFFFF"/>
                </a:solidFill>
                <a:latin typeface="Lato"/>
                <a:ea typeface="Lato"/>
                <a:cs typeface="Lato"/>
                <a:sym typeface="Lato"/>
              </a:defRPr>
            </a:lvl6pPr>
            <a:lvl7pPr lvl="6" rtl="0">
              <a:spcBef>
                <a:spcPts val="0"/>
              </a:spcBef>
              <a:spcAft>
                <a:spcPts val="0"/>
              </a:spcAft>
              <a:buClr>
                <a:srgbClr val="FFFFFF"/>
              </a:buClr>
              <a:buSzPts val="2800"/>
              <a:buFont typeface="Lato"/>
              <a:buNone/>
              <a:defRPr b="1">
                <a:solidFill>
                  <a:srgbClr val="FFFFFF"/>
                </a:solidFill>
                <a:latin typeface="Lato"/>
                <a:ea typeface="Lato"/>
                <a:cs typeface="Lato"/>
                <a:sym typeface="Lato"/>
              </a:defRPr>
            </a:lvl7pPr>
            <a:lvl8pPr lvl="7" rtl="0">
              <a:spcBef>
                <a:spcPts val="0"/>
              </a:spcBef>
              <a:spcAft>
                <a:spcPts val="0"/>
              </a:spcAft>
              <a:buClr>
                <a:srgbClr val="FFFFFF"/>
              </a:buClr>
              <a:buSzPts val="2800"/>
              <a:buFont typeface="Lato"/>
              <a:buNone/>
              <a:defRPr b="1">
                <a:solidFill>
                  <a:srgbClr val="FFFFFF"/>
                </a:solidFill>
                <a:latin typeface="Lato"/>
                <a:ea typeface="Lato"/>
                <a:cs typeface="Lato"/>
                <a:sym typeface="Lato"/>
              </a:defRPr>
            </a:lvl8pPr>
            <a:lvl9pPr lvl="8" rtl="0">
              <a:spcBef>
                <a:spcPts val="0"/>
              </a:spcBef>
              <a:spcAft>
                <a:spcPts val="0"/>
              </a:spcAft>
              <a:buClr>
                <a:srgbClr val="FFFFFF"/>
              </a:buClr>
              <a:buSzPts val="2800"/>
              <a:buFont typeface="Lato"/>
              <a:buNone/>
              <a:defRPr b="1">
                <a:solidFill>
                  <a:srgbClr val="FFFFFF"/>
                </a:solidFill>
                <a:latin typeface="Lato"/>
                <a:ea typeface="Lato"/>
                <a:cs typeface="Lato"/>
                <a:sym typeface="Lato"/>
              </a:defRPr>
            </a:lvl9pPr>
          </a:lstStyle>
          <a:p>
            <a:endParaRPr/>
          </a:p>
        </p:txBody>
      </p:sp>
      <p:sp>
        <p:nvSpPr>
          <p:cNvPr id="42" name="Google Shape;42;p9"/>
          <p:cNvSpPr txBox="1">
            <a:spLocks noGrp="1"/>
          </p:cNvSpPr>
          <p:nvPr>
            <p:ph type="body" idx="1"/>
          </p:nvPr>
        </p:nvSpPr>
        <p:spPr>
          <a:xfrm>
            <a:off x="250233" y="1017100"/>
            <a:ext cx="5508000" cy="5840800"/>
          </a:xfrm>
          <a:prstGeom prst="rect">
            <a:avLst/>
          </a:prstGeom>
          <a:ln>
            <a:noFill/>
          </a:ln>
        </p:spPr>
        <p:txBody>
          <a:bodyPr spcFirstLastPara="1" wrap="square" lIns="93125" tIns="93125" rIns="93125" bIns="93125" anchor="t" anchorCtr="0">
            <a:noAutofit/>
          </a:bodyPr>
          <a:lstStyle>
            <a:lvl1pPr marL="609585" lvl="0" indent="-507987" rtl="0">
              <a:spcBef>
                <a:spcPts val="0"/>
              </a:spcBef>
              <a:spcAft>
                <a:spcPts val="0"/>
              </a:spcAft>
              <a:buSzPts val="2400"/>
              <a:buFont typeface="Lato"/>
              <a:buChar char="●"/>
              <a:defRPr sz="3200">
                <a:latin typeface="Lato"/>
                <a:ea typeface="Lato"/>
                <a:cs typeface="Lato"/>
                <a:sym typeface="Lato"/>
              </a:defRPr>
            </a:lvl1pPr>
            <a:lvl2pPr marL="1219170" lvl="1" indent="-457189" rtl="0">
              <a:spcBef>
                <a:spcPts val="2133"/>
              </a:spcBef>
              <a:spcAft>
                <a:spcPts val="0"/>
              </a:spcAft>
              <a:buSzPts val="1800"/>
              <a:buFont typeface="Lato"/>
              <a:buChar char="○"/>
              <a:defRPr sz="2400">
                <a:latin typeface="Lato"/>
                <a:ea typeface="Lato"/>
                <a:cs typeface="Lato"/>
                <a:sym typeface="Lato"/>
              </a:defRPr>
            </a:lvl2pPr>
            <a:lvl3pPr marL="1828754" lvl="2" indent="-423323" rtl="0">
              <a:spcBef>
                <a:spcPts val="2133"/>
              </a:spcBef>
              <a:spcAft>
                <a:spcPts val="0"/>
              </a:spcAft>
              <a:buSzPts val="1400"/>
              <a:buFont typeface="Lato"/>
              <a:buChar char="■"/>
              <a:defRPr>
                <a:latin typeface="Lato"/>
                <a:ea typeface="Lato"/>
                <a:cs typeface="Lato"/>
                <a:sym typeface="Lato"/>
              </a:defRPr>
            </a:lvl3pPr>
            <a:lvl4pPr marL="2438339" lvl="3" indent="-406390" rtl="0">
              <a:spcBef>
                <a:spcPts val="2133"/>
              </a:spcBef>
              <a:spcAft>
                <a:spcPts val="0"/>
              </a:spcAft>
              <a:buSzPts val="1200"/>
              <a:buFont typeface="Lato"/>
              <a:buChar char="●"/>
              <a:defRPr sz="1600">
                <a:latin typeface="Lato"/>
                <a:ea typeface="Lato"/>
                <a:cs typeface="Lato"/>
                <a:sym typeface="Lato"/>
              </a:defRPr>
            </a:lvl4pPr>
            <a:lvl5pPr marL="3047924" lvl="4" indent="-406390" rtl="0">
              <a:spcBef>
                <a:spcPts val="2133"/>
              </a:spcBef>
              <a:spcAft>
                <a:spcPts val="0"/>
              </a:spcAft>
              <a:buSzPts val="1200"/>
              <a:buFont typeface="Lato"/>
              <a:buChar char="○"/>
              <a:defRPr sz="1600">
                <a:latin typeface="Lato"/>
                <a:ea typeface="Lato"/>
                <a:cs typeface="Lato"/>
                <a:sym typeface="Lato"/>
              </a:defRPr>
            </a:lvl5pPr>
            <a:lvl6pPr marL="3657509" lvl="5" indent="-406390" rtl="0">
              <a:spcBef>
                <a:spcPts val="2133"/>
              </a:spcBef>
              <a:spcAft>
                <a:spcPts val="0"/>
              </a:spcAft>
              <a:buSzPts val="1200"/>
              <a:buFont typeface="Lato"/>
              <a:buChar char="■"/>
              <a:defRPr sz="1600">
                <a:latin typeface="Lato"/>
                <a:ea typeface="Lato"/>
                <a:cs typeface="Lato"/>
                <a:sym typeface="Lato"/>
              </a:defRPr>
            </a:lvl6pPr>
            <a:lvl7pPr marL="4267093" lvl="6" indent="-406390" rtl="0">
              <a:spcBef>
                <a:spcPts val="2133"/>
              </a:spcBef>
              <a:spcAft>
                <a:spcPts val="0"/>
              </a:spcAft>
              <a:buSzPts val="1200"/>
              <a:buFont typeface="Lato"/>
              <a:buChar char="●"/>
              <a:defRPr sz="1600">
                <a:latin typeface="Lato"/>
                <a:ea typeface="Lato"/>
                <a:cs typeface="Lato"/>
                <a:sym typeface="Lato"/>
              </a:defRPr>
            </a:lvl7pPr>
            <a:lvl8pPr marL="4876678" lvl="7" indent="-406390" rtl="0">
              <a:spcBef>
                <a:spcPts val="2133"/>
              </a:spcBef>
              <a:spcAft>
                <a:spcPts val="0"/>
              </a:spcAft>
              <a:buSzPts val="1200"/>
              <a:buFont typeface="Lato"/>
              <a:buChar char="○"/>
              <a:defRPr sz="1600">
                <a:latin typeface="Lato"/>
                <a:ea typeface="Lato"/>
                <a:cs typeface="Lato"/>
                <a:sym typeface="Lato"/>
              </a:defRPr>
            </a:lvl8pPr>
            <a:lvl9pPr marL="5486263" lvl="8" indent="-406390" rtl="0">
              <a:spcBef>
                <a:spcPts val="2133"/>
              </a:spcBef>
              <a:spcAft>
                <a:spcPts val="2133"/>
              </a:spcAft>
              <a:buSzPts val="1200"/>
              <a:buFont typeface="Lato"/>
              <a:buChar char="■"/>
              <a:defRPr sz="1600">
                <a:latin typeface="Lato"/>
                <a:ea typeface="Lato"/>
                <a:cs typeface="Lato"/>
                <a:sym typeface="Lato"/>
              </a:defRPr>
            </a:lvl9pPr>
          </a:lstStyle>
          <a:p>
            <a:endParaRPr/>
          </a:p>
        </p:txBody>
      </p:sp>
      <p:sp>
        <p:nvSpPr>
          <p:cNvPr id="43" name="Google Shape;43;p9"/>
          <p:cNvSpPr txBox="1">
            <a:spLocks noGrp="1"/>
          </p:cNvSpPr>
          <p:nvPr>
            <p:ph type="sldNum" idx="12"/>
          </p:nvPr>
        </p:nvSpPr>
        <p:spPr>
          <a:xfrm>
            <a:off x="11296611" y="6217623"/>
            <a:ext cx="731600" cy="524800"/>
          </a:xfrm>
          <a:prstGeom prst="rect">
            <a:avLst/>
          </a:prstGeom>
        </p:spPr>
        <p:txBody>
          <a:bodyPr spcFirstLastPara="1" wrap="square" lIns="93125" tIns="93125" rIns="93125" bIns="931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lgn="r"/>
            <a:fld id="{00000000-1234-1234-1234-123412341234}" type="slidenum">
              <a:rPr lang="en" smtClean="0"/>
              <a:pPr algn="r"/>
              <a:t>‹#›</a:t>
            </a:fld>
            <a:endParaRPr lang="en"/>
          </a:p>
        </p:txBody>
      </p:sp>
      <p:sp>
        <p:nvSpPr>
          <p:cNvPr id="44" name="Google Shape;44;p9"/>
          <p:cNvSpPr txBox="1">
            <a:spLocks noGrp="1"/>
          </p:cNvSpPr>
          <p:nvPr>
            <p:ph type="body" idx="2"/>
          </p:nvPr>
        </p:nvSpPr>
        <p:spPr>
          <a:xfrm>
            <a:off x="5758467" y="1017200"/>
            <a:ext cx="6157200" cy="5840800"/>
          </a:xfrm>
          <a:prstGeom prst="rect">
            <a:avLst/>
          </a:prstGeom>
          <a:ln>
            <a:noFill/>
          </a:ln>
        </p:spPr>
        <p:txBody>
          <a:bodyPr spcFirstLastPara="1" wrap="square" lIns="93125" tIns="93125" rIns="93125" bIns="93125" anchor="t" anchorCtr="0">
            <a:noAutofit/>
          </a:bodyPr>
          <a:lstStyle>
            <a:lvl1pPr marL="609585" lvl="0" indent="-507987" rtl="0">
              <a:spcBef>
                <a:spcPts val="0"/>
              </a:spcBef>
              <a:spcAft>
                <a:spcPts val="0"/>
              </a:spcAft>
              <a:buSzPts val="2400"/>
              <a:buFont typeface="Lato"/>
              <a:buChar char="●"/>
              <a:defRPr sz="3200">
                <a:latin typeface="Lato"/>
                <a:ea typeface="Lato"/>
                <a:cs typeface="Lato"/>
                <a:sym typeface="Lato"/>
              </a:defRPr>
            </a:lvl1pPr>
            <a:lvl2pPr marL="1219170" lvl="1" indent="-457189" rtl="0">
              <a:spcBef>
                <a:spcPts val="2133"/>
              </a:spcBef>
              <a:spcAft>
                <a:spcPts val="0"/>
              </a:spcAft>
              <a:buSzPts val="1800"/>
              <a:buFont typeface="Lato"/>
              <a:buChar char="○"/>
              <a:defRPr sz="2400">
                <a:latin typeface="Lato"/>
                <a:ea typeface="Lato"/>
                <a:cs typeface="Lato"/>
                <a:sym typeface="Lato"/>
              </a:defRPr>
            </a:lvl2pPr>
            <a:lvl3pPr marL="1828754" lvl="2" indent="-423323" rtl="0">
              <a:spcBef>
                <a:spcPts val="2133"/>
              </a:spcBef>
              <a:spcAft>
                <a:spcPts val="0"/>
              </a:spcAft>
              <a:buSzPts val="1400"/>
              <a:buFont typeface="Lato"/>
              <a:buChar char="■"/>
              <a:defRPr>
                <a:latin typeface="Lato"/>
                <a:ea typeface="Lato"/>
                <a:cs typeface="Lato"/>
                <a:sym typeface="Lato"/>
              </a:defRPr>
            </a:lvl3pPr>
            <a:lvl4pPr marL="2438339" lvl="3" indent="-406390" rtl="0">
              <a:spcBef>
                <a:spcPts val="2133"/>
              </a:spcBef>
              <a:spcAft>
                <a:spcPts val="0"/>
              </a:spcAft>
              <a:buSzPts val="1200"/>
              <a:buFont typeface="Lato"/>
              <a:buChar char="●"/>
              <a:defRPr sz="1600">
                <a:latin typeface="Lato"/>
                <a:ea typeface="Lato"/>
                <a:cs typeface="Lato"/>
                <a:sym typeface="Lato"/>
              </a:defRPr>
            </a:lvl4pPr>
            <a:lvl5pPr marL="3047924" lvl="4" indent="-406390" rtl="0">
              <a:spcBef>
                <a:spcPts val="2133"/>
              </a:spcBef>
              <a:spcAft>
                <a:spcPts val="0"/>
              </a:spcAft>
              <a:buSzPts val="1200"/>
              <a:buFont typeface="Lato"/>
              <a:buChar char="○"/>
              <a:defRPr sz="1600">
                <a:latin typeface="Lato"/>
                <a:ea typeface="Lato"/>
                <a:cs typeface="Lato"/>
                <a:sym typeface="Lato"/>
              </a:defRPr>
            </a:lvl5pPr>
            <a:lvl6pPr marL="3657509" lvl="5" indent="-406390" rtl="0">
              <a:spcBef>
                <a:spcPts val="2133"/>
              </a:spcBef>
              <a:spcAft>
                <a:spcPts val="0"/>
              </a:spcAft>
              <a:buSzPts val="1200"/>
              <a:buFont typeface="Lato"/>
              <a:buChar char="■"/>
              <a:defRPr sz="1600">
                <a:latin typeface="Lato"/>
                <a:ea typeface="Lato"/>
                <a:cs typeface="Lato"/>
                <a:sym typeface="Lato"/>
              </a:defRPr>
            </a:lvl6pPr>
            <a:lvl7pPr marL="4267093" lvl="6" indent="-406390" rtl="0">
              <a:spcBef>
                <a:spcPts val="2133"/>
              </a:spcBef>
              <a:spcAft>
                <a:spcPts val="0"/>
              </a:spcAft>
              <a:buSzPts val="1200"/>
              <a:buFont typeface="Lato"/>
              <a:buChar char="●"/>
              <a:defRPr sz="1600">
                <a:latin typeface="Lato"/>
                <a:ea typeface="Lato"/>
                <a:cs typeface="Lato"/>
                <a:sym typeface="Lato"/>
              </a:defRPr>
            </a:lvl7pPr>
            <a:lvl8pPr marL="4876678" lvl="7" indent="-406390" rtl="0">
              <a:spcBef>
                <a:spcPts val="2133"/>
              </a:spcBef>
              <a:spcAft>
                <a:spcPts val="0"/>
              </a:spcAft>
              <a:buSzPts val="1200"/>
              <a:buFont typeface="Lato"/>
              <a:buChar char="○"/>
              <a:defRPr sz="1600">
                <a:latin typeface="Lato"/>
                <a:ea typeface="Lato"/>
                <a:cs typeface="Lato"/>
                <a:sym typeface="Lato"/>
              </a:defRPr>
            </a:lvl8pPr>
            <a:lvl9pPr marL="5486263" lvl="8" indent="-406390" rtl="0">
              <a:spcBef>
                <a:spcPts val="2133"/>
              </a:spcBef>
              <a:spcAft>
                <a:spcPts val="2133"/>
              </a:spcAft>
              <a:buSzPts val="1200"/>
              <a:buFont typeface="Lato"/>
              <a:buChar char="■"/>
              <a:defRPr sz="1600">
                <a:latin typeface="Lato"/>
                <a:ea typeface="Lato"/>
                <a:cs typeface="Lato"/>
                <a:sym typeface="Lato"/>
              </a:defRPr>
            </a:lvl9pPr>
          </a:lstStyle>
          <a:p>
            <a:endParaRPr/>
          </a:p>
        </p:txBody>
      </p:sp>
      <p:pic>
        <p:nvPicPr>
          <p:cNvPr id="45" name="Google Shape;45;p9" descr="ocds - open contracting data standard logo.png"/>
          <p:cNvPicPr preferRelativeResize="0"/>
          <p:nvPr/>
        </p:nvPicPr>
        <p:blipFill>
          <a:blip r:embed="rId2">
            <a:alphaModFix/>
          </a:blip>
          <a:stretch>
            <a:fillRect/>
          </a:stretch>
        </p:blipFill>
        <p:spPr>
          <a:xfrm>
            <a:off x="203212" y="6335519"/>
            <a:ext cx="1627643" cy="305181"/>
          </a:xfrm>
          <a:prstGeom prst="rect">
            <a:avLst/>
          </a:prstGeom>
          <a:noFill/>
          <a:ln>
            <a:noFill/>
          </a:ln>
        </p:spPr>
      </p:pic>
      <p:pic>
        <p:nvPicPr>
          <p:cNvPr id="46" name="Google Shape;46;p9"/>
          <p:cNvPicPr preferRelativeResize="0"/>
          <p:nvPr/>
        </p:nvPicPr>
        <p:blipFill>
          <a:blip r:embed="rId3">
            <a:alphaModFix/>
          </a:blip>
          <a:stretch>
            <a:fillRect/>
          </a:stretch>
        </p:blipFill>
        <p:spPr>
          <a:xfrm>
            <a:off x="2054367" y="6335533"/>
            <a:ext cx="1627659" cy="355019"/>
          </a:xfrm>
          <a:prstGeom prst="rect">
            <a:avLst/>
          </a:prstGeom>
          <a:noFill/>
          <a:ln>
            <a:noFill/>
          </a:ln>
        </p:spPr>
      </p:pic>
    </p:spTree>
    <p:extLst>
      <p:ext uri="{BB962C8B-B14F-4D97-AF65-F5344CB8AC3E}">
        <p14:creationId xmlns:p14="http://schemas.microsoft.com/office/powerpoint/2010/main" val="20737229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0" y="0"/>
            <a:ext cx="12192000" cy="763600"/>
          </a:xfrm>
          <a:prstGeom prst="rect">
            <a:avLst/>
          </a:prstGeom>
          <a:solidFill>
            <a:srgbClr val="37999B"/>
          </a:solidFill>
        </p:spPr>
        <p:txBody>
          <a:bodyPr spcFirstLastPara="1" wrap="square" lIns="93125" tIns="93125" rIns="93125" bIns="93125" anchor="t" anchorCtr="0">
            <a:noAutofit/>
          </a:bodyPr>
          <a:lstStyle>
            <a:lvl1pPr lvl="0" rtl="0">
              <a:spcBef>
                <a:spcPts val="0"/>
              </a:spcBef>
              <a:spcAft>
                <a:spcPts val="0"/>
              </a:spcAft>
              <a:buClr>
                <a:srgbClr val="FFFFFF"/>
              </a:buClr>
              <a:buSzPts val="2800"/>
              <a:buFont typeface="Lato"/>
              <a:buNone/>
              <a:defRPr b="1">
                <a:solidFill>
                  <a:srgbClr val="FFFFFF"/>
                </a:solidFill>
                <a:latin typeface="Lato"/>
                <a:ea typeface="Lato"/>
                <a:cs typeface="Lato"/>
                <a:sym typeface="Lato"/>
              </a:defRPr>
            </a:lvl1pPr>
            <a:lvl2pPr lvl="1" rtl="0">
              <a:spcBef>
                <a:spcPts val="0"/>
              </a:spcBef>
              <a:spcAft>
                <a:spcPts val="0"/>
              </a:spcAft>
              <a:buClr>
                <a:srgbClr val="323238"/>
              </a:buClr>
              <a:buSzPts val="2800"/>
              <a:buFont typeface="Lato"/>
              <a:buNone/>
              <a:defRPr>
                <a:solidFill>
                  <a:srgbClr val="323238"/>
                </a:solidFill>
                <a:latin typeface="Lato"/>
                <a:ea typeface="Lato"/>
                <a:cs typeface="Lato"/>
                <a:sym typeface="Lato"/>
              </a:defRPr>
            </a:lvl2pPr>
            <a:lvl3pPr lvl="2" rtl="0">
              <a:spcBef>
                <a:spcPts val="0"/>
              </a:spcBef>
              <a:spcAft>
                <a:spcPts val="0"/>
              </a:spcAft>
              <a:buClr>
                <a:srgbClr val="323238"/>
              </a:buClr>
              <a:buSzPts val="2800"/>
              <a:buFont typeface="Lato"/>
              <a:buNone/>
              <a:defRPr>
                <a:solidFill>
                  <a:srgbClr val="323238"/>
                </a:solidFill>
                <a:latin typeface="Lato"/>
                <a:ea typeface="Lato"/>
                <a:cs typeface="Lato"/>
                <a:sym typeface="Lato"/>
              </a:defRPr>
            </a:lvl3pPr>
            <a:lvl4pPr lvl="3" rtl="0">
              <a:spcBef>
                <a:spcPts val="0"/>
              </a:spcBef>
              <a:spcAft>
                <a:spcPts val="0"/>
              </a:spcAft>
              <a:buClr>
                <a:srgbClr val="323238"/>
              </a:buClr>
              <a:buSzPts val="2800"/>
              <a:buFont typeface="Lato"/>
              <a:buNone/>
              <a:defRPr>
                <a:solidFill>
                  <a:srgbClr val="323238"/>
                </a:solidFill>
                <a:latin typeface="Lato"/>
                <a:ea typeface="Lato"/>
                <a:cs typeface="Lato"/>
                <a:sym typeface="Lato"/>
              </a:defRPr>
            </a:lvl4pPr>
            <a:lvl5pPr lvl="4" rtl="0">
              <a:spcBef>
                <a:spcPts val="0"/>
              </a:spcBef>
              <a:spcAft>
                <a:spcPts val="0"/>
              </a:spcAft>
              <a:buClr>
                <a:srgbClr val="323238"/>
              </a:buClr>
              <a:buSzPts val="2800"/>
              <a:buFont typeface="Lato"/>
              <a:buNone/>
              <a:defRPr>
                <a:solidFill>
                  <a:srgbClr val="323238"/>
                </a:solidFill>
                <a:latin typeface="Lato"/>
                <a:ea typeface="Lato"/>
                <a:cs typeface="Lato"/>
                <a:sym typeface="Lato"/>
              </a:defRPr>
            </a:lvl5pPr>
            <a:lvl6pPr lvl="5" rtl="0">
              <a:spcBef>
                <a:spcPts val="0"/>
              </a:spcBef>
              <a:spcAft>
                <a:spcPts val="0"/>
              </a:spcAft>
              <a:buClr>
                <a:srgbClr val="323238"/>
              </a:buClr>
              <a:buSzPts val="2800"/>
              <a:buFont typeface="Lato"/>
              <a:buNone/>
              <a:defRPr>
                <a:solidFill>
                  <a:srgbClr val="323238"/>
                </a:solidFill>
                <a:latin typeface="Lato"/>
                <a:ea typeface="Lato"/>
                <a:cs typeface="Lato"/>
                <a:sym typeface="Lato"/>
              </a:defRPr>
            </a:lvl6pPr>
            <a:lvl7pPr lvl="6" rtl="0">
              <a:spcBef>
                <a:spcPts val="0"/>
              </a:spcBef>
              <a:spcAft>
                <a:spcPts val="0"/>
              </a:spcAft>
              <a:buClr>
                <a:srgbClr val="323238"/>
              </a:buClr>
              <a:buSzPts val="2800"/>
              <a:buFont typeface="Lato"/>
              <a:buNone/>
              <a:defRPr>
                <a:solidFill>
                  <a:srgbClr val="323238"/>
                </a:solidFill>
                <a:latin typeface="Lato"/>
                <a:ea typeface="Lato"/>
                <a:cs typeface="Lato"/>
                <a:sym typeface="Lato"/>
              </a:defRPr>
            </a:lvl7pPr>
            <a:lvl8pPr lvl="7" rtl="0">
              <a:spcBef>
                <a:spcPts val="0"/>
              </a:spcBef>
              <a:spcAft>
                <a:spcPts val="0"/>
              </a:spcAft>
              <a:buClr>
                <a:srgbClr val="323238"/>
              </a:buClr>
              <a:buSzPts val="2800"/>
              <a:buFont typeface="Lato"/>
              <a:buNone/>
              <a:defRPr>
                <a:solidFill>
                  <a:srgbClr val="323238"/>
                </a:solidFill>
                <a:latin typeface="Lato"/>
                <a:ea typeface="Lato"/>
                <a:cs typeface="Lato"/>
                <a:sym typeface="Lato"/>
              </a:defRPr>
            </a:lvl8pPr>
            <a:lvl9pPr lvl="8" rtl="0">
              <a:spcBef>
                <a:spcPts val="0"/>
              </a:spcBef>
              <a:spcAft>
                <a:spcPts val="0"/>
              </a:spcAft>
              <a:buClr>
                <a:srgbClr val="323238"/>
              </a:buClr>
              <a:buSzPts val="2800"/>
              <a:buFont typeface="Lato"/>
              <a:buNone/>
              <a:defRPr>
                <a:solidFill>
                  <a:srgbClr val="323238"/>
                </a:solidFill>
                <a:latin typeface="Lato"/>
                <a:ea typeface="Lato"/>
                <a:cs typeface="Lato"/>
                <a:sym typeface="Lato"/>
              </a:defRPr>
            </a:lvl9pPr>
          </a:lstStyle>
          <a:p>
            <a:endParaRPr/>
          </a:p>
        </p:txBody>
      </p:sp>
      <p:sp>
        <p:nvSpPr>
          <p:cNvPr id="24" name="Google Shape;24;p6"/>
          <p:cNvSpPr txBox="1">
            <a:spLocks noGrp="1"/>
          </p:cNvSpPr>
          <p:nvPr>
            <p:ph type="body" idx="1"/>
          </p:nvPr>
        </p:nvSpPr>
        <p:spPr>
          <a:xfrm>
            <a:off x="203200" y="945967"/>
            <a:ext cx="11738800" cy="5146000"/>
          </a:xfrm>
          <a:prstGeom prst="rect">
            <a:avLst/>
          </a:prstGeom>
        </p:spPr>
        <p:txBody>
          <a:bodyPr spcFirstLastPara="1" wrap="square" lIns="93125" tIns="93125" rIns="93125" bIns="93125" anchor="t" anchorCtr="0">
            <a:noAutofit/>
          </a:bodyPr>
          <a:lstStyle>
            <a:lvl1pPr marL="609585" lvl="0" indent="-507987" rtl="0">
              <a:spcBef>
                <a:spcPts val="0"/>
              </a:spcBef>
              <a:spcAft>
                <a:spcPts val="0"/>
              </a:spcAft>
              <a:buSzPts val="2400"/>
              <a:buFont typeface="Lato"/>
              <a:buChar char="●"/>
              <a:defRPr sz="3200">
                <a:latin typeface="Lato"/>
                <a:ea typeface="Lato"/>
                <a:cs typeface="Lato"/>
                <a:sym typeface="Lato"/>
              </a:defRPr>
            </a:lvl1pPr>
            <a:lvl2pPr marL="1219170" lvl="1" indent="-457189" rtl="0">
              <a:spcBef>
                <a:spcPts val="2133"/>
              </a:spcBef>
              <a:spcAft>
                <a:spcPts val="0"/>
              </a:spcAft>
              <a:buSzPts val="1800"/>
              <a:buFont typeface="Lato"/>
              <a:buChar char="○"/>
              <a:defRPr sz="2400">
                <a:latin typeface="Lato"/>
                <a:ea typeface="Lato"/>
                <a:cs typeface="Lato"/>
                <a:sym typeface="Lato"/>
              </a:defRPr>
            </a:lvl2pPr>
            <a:lvl3pPr marL="1828754" lvl="2" indent="-423323" rtl="0">
              <a:spcBef>
                <a:spcPts val="2133"/>
              </a:spcBef>
              <a:spcAft>
                <a:spcPts val="0"/>
              </a:spcAft>
              <a:buSzPts val="1400"/>
              <a:buFont typeface="Lato"/>
              <a:buChar char="■"/>
              <a:defRPr>
                <a:latin typeface="Lato"/>
                <a:ea typeface="Lato"/>
                <a:cs typeface="Lato"/>
                <a:sym typeface="Lato"/>
              </a:defRPr>
            </a:lvl3pPr>
            <a:lvl4pPr marL="2438339" lvl="3" indent="-423323" rtl="0">
              <a:spcBef>
                <a:spcPts val="2133"/>
              </a:spcBef>
              <a:spcAft>
                <a:spcPts val="0"/>
              </a:spcAft>
              <a:buSzPts val="1400"/>
              <a:buFont typeface="Lato"/>
              <a:buChar char="●"/>
              <a:defRPr>
                <a:latin typeface="Lato"/>
                <a:ea typeface="Lato"/>
                <a:cs typeface="Lato"/>
                <a:sym typeface="Lato"/>
              </a:defRPr>
            </a:lvl4pPr>
            <a:lvl5pPr marL="3047924" lvl="4" indent="-423323" rtl="0">
              <a:spcBef>
                <a:spcPts val="2133"/>
              </a:spcBef>
              <a:spcAft>
                <a:spcPts val="0"/>
              </a:spcAft>
              <a:buSzPts val="1400"/>
              <a:buFont typeface="Lato"/>
              <a:buChar char="○"/>
              <a:defRPr>
                <a:latin typeface="Lato"/>
                <a:ea typeface="Lato"/>
                <a:cs typeface="Lato"/>
                <a:sym typeface="Lato"/>
              </a:defRPr>
            </a:lvl5pPr>
            <a:lvl6pPr marL="3657509" lvl="5" indent="-423323" rtl="0">
              <a:spcBef>
                <a:spcPts val="2133"/>
              </a:spcBef>
              <a:spcAft>
                <a:spcPts val="0"/>
              </a:spcAft>
              <a:buSzPts val="1400"/>
              <a:buFont typeface="Lato"/>
              <a:buChar char="■"/>
              <a:defRPr>
                <a:latin typeface="Lato"/>
                <a:ea typeface="Lato"/>
                <a:cs typeface="Lato"/>
                <a:sym typeface="Lato"/>
              </a:defRPr>
            </a:lvl6pPr>
            <a:lvl7pPr marL="4267093" lvl="6" indent="-423323" rtl="0">
              <a:spcBef>
                <a:spcPts val="2133"/>
              </a:spcBef>
              <a:spcAft>
                <a:spcPts val="0"/>
              </a:spcAft>
              <a:buSzPts val="1400"/>
              <a:buFont typeface="Lato"/>
              <a:buChar char="●"/>
              <a:defRPr>
                <a:latin typeface="Lato"/>
                <a:ea typeface="Lato"/>
                <a:cs typeface="Lato"/>
                <a:sym typeface="Lato"/>
              </a:defRPr>
            </a:lvl7pPr>
            <a:lvl8pPr marL="4876678" lvl="7" indent="-423323" rtl="0">
              <a:spcBef>
                <a:spcPts val="2133"/>
              </a:spcBef>
              <a:spcAft>
                <a:spcPts val="0"/>
              </a:spcAft>
              <a:buSzPts val="1400"/>
              <a:buFont typeface="Lato"/>
              <a:buChar char="○"/>
              <a:defRPr>
                <a:latin typeface="Lato"/>
                <a:ea typeface="Lato"/>
                <a:cs typeface="Lato"/>
                <a:sym typeface="Lato"/>
              </a:defRPr>
            </a:lvl8pPr>
            <a:lvl9pPr marL="5486263" lvl="8" indent="-423323" rtl="0">
              <a:spcBef>
                <a:spcPts val="2133"/>
              </a:spcBef>
              <a:spcAft>
                <a:spcPts val="2133"/>
              </a:spcAft>
              <a:buSzPts val="1400"/>
              <a:buFont typeface="Lato"/>
              <a:buChar char="■"/>
              <a:defRPr>
                <a:latin typeface="Lato"/>
                <a:ea typeface="Lato"/>
                <a:cs typeface="Lato"/>
                <a:sym typeface="Lato"/>
              </a:defRPr>
            </a:lvl9pPr>
          </a:lstStyle>
          <a:p>
            <a:endParaRPr/>
          </a:p>
        </p:txBody>
      </p:sp>
      <p:sp>
        <p:nvSpPr>
          <p:cNvPr id="25" name="Google Shape;25;p6"/>
          <p:cNvSpPr txBox="1">
            <a:spLocks noGrp="1"/>
          </p:cNvSpPr>
          <p:nvPr>
            <p:ph type="sldNum" idx="12"/>
          </p:nvPr>
        </p:nvSpPr>
        <p:spPr>
          <a:xfrm>
            <a:off x="11296611" y="6217623"/>
            <a:ext cx="731600" cy="524800"/>
          </a:xfrm>
          <a:prstGeom prst="rect">
            <a:avLst/>
          </a:prstGeom>
        </p:spPr>
        <p:txBody>
          <a:bodyPr spcFirstLastPara="1" wrap="square" lIns="93125" tIns="93125" rIns="93125" bIns="931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lgn="r"/>
            <a:fld id="{00000000-1234-1234-1234-123412341234}" type="slidenum">
              <a:rPr lang="en" smtClean="0"/>
              <a:pPr algn="r"/>
              <a:t>‹#›</a:t>
            </a:fld>
            <a:endParaRPr lang="en"/>
          </a:p>
        </p:txBody>
      </p:sp>
      <p:pic>
        <p:nvPicPr>
          <p:cNvPr id="26" name="Google Shape;26;p6" descr="ocds - open contracting data standard logo.png"/>
          <p:cNvPicPr preferRelativeResize="0"/>
          <p:nvPr/>
        </p:nvPicPr>
        <p:blipFill>
          <a:blip r:embed="rId2">
            <a:alphaModFix/>
          </a:blip>
          <a:stretch>
            <a:fillRect/>
          </a:stretch>
        </p:blipFill>
        <p:spPr>
          <a:xfrm>
            <a:off x="203212" y="6335519"/>
            <a:ext cx="1627643" cy="305181"/>
          </a:xfrm>
          <a:prstGeom prst="rect">
            <a:avLst/>
          </a:prstGeom>
          <a:noFill/>
          <a:ln>
            <a:noFill/>
          </a:ln>
        </p:spPr>
      </p:pic>
      <p:pic>
        <p:nvPicPr>
          <p:cNvPr id="27" name="Google Shape;27;p6"/>
          <p:cNvPicPr preferRelativeResize="0"/>
          <p:nvPr/>
        </p:nvPicPr>
        <p:blipFill>
          <a:blip r:embed="rId3">
            <a:alphaModFix/>
          </a:blip>
          <a:stretch>
            <a:fillRect/>
          </a:stretch>
        </p:blipFill>
        <p:spPr>
          <a:xfrm>
            <a:off x="2054367" y="6335533"/>
            <a:ext cx="1627659" cy="355019"/>
          </a:xfrm>
          <a:prstGeom prst="rect">
            <a:avLst/>
          </a:prstGeom>
          <a:noFill/>
          <a:ln>
            <a:noFill/>
          </a:ln>
        </p:spPr>
      </p:pic>
    </p:spTree>
    <p:extLst>
      <p:ext uri="{BB962C8B-B14F-4D97-AF65-F5344CB8AC3E}">
        <p14:creationId xmlns:p14="http://schemas.microsoft.com/office/powerpoint/2010/main" val="1641961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ontent Slide - 1">
    <p:bg>
      <p:bgPr>
        <a:solidFill>
          <a:srgbClr val="FAFCFD"/>
        </a:solidFill>
        <a:effectLst/>
      </p:bgPr>
    </p:bg>
    <p:spTree>
      <p:nvGrpSpPr>
        <p:cNvPr id="1" name=""/>
        <p:cNvGrpSpPr/>
        <p:nvPr/>
      </p:nvGrpSpPr>
      <p:grpSpPr>
        <a:xfrm>
          <a:off x="0" y="0"/>
          <a:ext cx="0" cy="0"/>
          <a:chOff x="0" y="0"/>
          <a:chExt cx="0" cy="0"/>
        </a:xfrm>
      </p:grpSpPr>
      <p:sp>
        <p:nvSpPr>
          <p:cNvPr id="35" name="Slide Number Placeholder 5"/>
          <p:cNvSpPr>
            <a:spLocks noGrp="1"/>
          </p:cNvSpPr>
          <p:nvPr>
            <p:ph type="sldNum" sz="quarter" idx="12"/>
          </p:nvPr>
        </p:nvSpPr>
        <p:spPr>
          <a:xfrm>
            <a:off x="4843341" y="6119988"/>
            <a:ext cx="2743200" cy="365125"/>
          </a:xfrm>
        </p:spPr>
        <p:txBody>
          <a:bodyPr/>
          <a:lstStyle>
            <a:lvl1pPr algn="ctr">
              <a:defRPr sz="1333" b="1">
                <a:solidFill>
                  <a:srgbClr val="254D5D"/>
                </a:solidFill>
                <a:latin typeface="Vegur" pitchFamily="2" charset="77"/>
                <a:ea typeface="Vegur" pitchFamily="2" charset="77"/>
                <a:cs typeface="Vegur" pitchFamily="2" charset="77"/>
              </a:defRPr>
            </a:lvl1pPr>
          </a:lstStyle>
          <a:p>
            <a:fld id="{5F6BD259-E733-1444-9190-94C87C567B2E}" type="slidenum">
              <a:rPr lang="en-US" smtClean="0"/>
              <a:pPr/>
              <a:t>‹#›</a:t>
            </a:fld>
            <a:endParaRPr lang="en-US" dirty="0"/>
          </a:p>
        </p:txBody>
      </p:sp>
      <p:sp>
        <p:nvSpPr>
          <p:cNvPr id="3" name="Text Placeholder 2"/>
          <p:cNvSpPr>
            <a:spLocks noGrp="1"/>
          </p:cNvSpPr>
          <p:nvPr>
            <p:ph type="body" sz="quarter" idx="13" hasCustomPrompt="1"/>
          </p:nvPr>
        </p:nvSpPr>
        <p:spPr>
          <a:xfrm>
            <a:off x="814918" y="591161"/>
            <a:ext cx="10445749" cy="391004"/>
          </a:xfrm>
        </p:spPr>
        <p:txBody>
          <a:bodyPr anchor="b">
            <a:noAutofit/>
          </a:bodyPr>
          <a:lstStyle>
            <a:lvl1pPr marL="0" indent="0">
              <a:buNone/>
              <a:defRPr sz="3067" b="1" cap="all" baseline="0">
                <a:solidFill>
                  <a:srgbClr val="254D5D"/>
                </a:solidFill>
                <a:latin typeface="Vegur" pitchFamily="2" charset="77"/>
                <a:ea typeface="Vegur" pitchFamily="2" charset="77"/>
                <a:cs typeface="Vegur" pitchFamily="2" charset="77"/>
              </a:defRPr>
            </a:lvl1pPr>
            <a:lvl2pPr marL="457155" indent="0">
              <a:buNone/>
              <a:defRPr sz="3067" b="1">
                <a:solidFill>
                  <a:srgbClr val="254D5D"/>
                </a:solidFill>
                <a:latin typeface="Myriad Pro" charset="0"/>
                <a:ea typeface="Myriad Pro" charset="0"/>
                <a:cs typeface="Myriad Pro" charset="0"/>
              </a:defRPr>
            </a:lvl2pPr>
            <a:lvl3pPr marL="914312" indent="0">
              <a:buNone/>
              <a:defRPr sz="3067" b="1">
                <a:solidFill>
                  <a:srgbClr val="254D5D"/>
                </a:solidFill>
                <a:latin typeface="Myriad Pro" charset="0"/>
                <a:ea typeface="Myriad Pro" charset="0"/>
                <a:cs typeface="Myriad Pro" charset="0"/>
              </a:defRPr>
            </a:lvl3pPr>
            <a:lvl4pPr marL="1371467" indent="0">
              <a:buNone/>
              <a:defRPr sz="3067" b="1">
                <a:solidFill>
                  <a:srgbClr val="254D5D"/>
                </a:solidFill>
                <a:latin typeface="Myriad Pro" charset="0"/>
                <a:ea typeface="Myriad Pro" charset="0"/>
                <a:cs typeface="Myriad Pro" charset="0"/>
              </a:defRPr>
            </a:lvl4pPr>
            <a:lvl5pPr marL="1828622" indent="0">
              <a:buNone/>
              <a:defRPr sz="3067" b="1">
                <a:solidFill>
                  <a:srgbClr val="254D5D"/>
                </a:solidFill>
                <a:latin typeface="Myriad Pro" charset="0"/>
                <a:ea typeface="Myriad Pro" charset="0"/>
                <a:cs typeface="Myriad Pro" charset="0"/>
              </a:defRPr>
            </a:lvl5pPr>
          </a:lstStyle>
          <a:p>
            <a:pPr lvl="0"/>
            <a:r>
              <a:rPr lang="en-US" dirty="0"/>
              <a:t>SLIDE TITLE</a:t>
            </a:r>
          </a:p>
        </p:txBody>
      </p:sp>
      <p:sp>
        <p:nvSpPr>
          <p:cNvPr id="11" name="Text Placeholder 4"/>
          <p:cNvSpPr>
            <a:spLocks noGrp="1"/>
          </p:cNvSpPr>
          <p:nvPr>
            <p:ph type="body" sz="quarter" idx="14" hasCustomPrompt="1"/>
          </p:nvPr>
        </p:nvSpPr>
        <p:spPr>
          <a:xfrm>
            <a:off x="814918" y="989573"/>
            <a:ext cx="10445749" cy="615553"/>
          </a:xfrm>
        </p:spPr>
        <p:txBody>
          <a:bodyPr>
            <a:noAutofit/>
          </a:bodyPr>
          <a:lstStyle>
            <a:lvl1pPr marL="0" indent="0">
              <a:buNone/>
              <a:defRPr sz="2667" cap="all" baseline="0">
                <a:solidFill>
                  <a:srgbClr val="C00000"/>
                </a:solidFill>
                <a:latin typeface="Vegur" pitchFamily="2" charset="77"/>
                <a:ea typeface="Vegur" pitchFamily="2" charset="77"/>
                <a:cs typeface="Vegur" pitchFamily="2" charset="77"/>
              </a:defRPr>
            </a:lvl1pPr>
            <a:lvl2pPr marL="457155" indent="0">
              <a:buNone/>
              <a:defRPr sz="2000">
                <a:solidFill>
                  <a:srgbClr val="C00000"/>
                </a:solidFill>
                <a:latin typeface="Myriad Pro" charset="0"/>
                <a:ea typeface="Myriad Pro" charset="0"/>
                <a:cs typeface="Myriad Pro" charset="0"/>
              </a:defRPr>
            </a:lvl2pPr>
            <a:lvl3pPr marL="914312" indent="0">
              <a:buNone/>
              <a:defRPr sz="2000">
                <a:solidFill>
                  <a:srgbClr val="C00000"/>
                </a:solidFill>
                <a:latin typeface="Myriad Pro" charset="0"/>
                <a:ea typeface="Myriad Pro" charset="0"/>
                <a:cs typeface="Myriad Pro" charset="0"/>
              </a:defRPr>
            </a:lvl3pPr>
            <a:lvl4pPr marL="1371467" indent="0">
              <a:buNone/>
              <a:defRPr sz="2000">
                <a:solidFill>
                  <a:srgbClr val="C00000"/>
                </a:solidFill>
                <a:latin typeface="Myriad Pro" charset="0"/>
                <a:ea typeface="Myriad Pro" charset="0"/>
                <a:cs typeface="Myriad Pro" charset="0"/>
              </a:defRPr>
            </a:lvl4pPr>
            <a:lvl5pPr marL="1828622" indent="0">
              <a:buNone/>
              <a:defRPr sz="2000">
                <a:solidFill>
                  <a:srgbClr val="C00000"/>
                </a:solidFill>
                <a:latin typeface="Myriad Pro" charset="0"/>
                <a:ea typeface="Myriad Pro" charset="0"/>
                <a:cs typeface="Myriad Pro" charset="0"/>
              </a:defRPr>
            </a:lvl5pPr>
          </a:lstStyle>
          <a:p>
            <a:pPr lvl="0"/>
            <a:r>
              <a:rPr lang="en-US" dirty="0"/>
              <a:t>SUBTITLE</a:t>
            </a:r>
          </a:p>
        </p:txBody>
      </p:sp>
      <p:sp>
        <p:nvSpPr>
          <p:cNvPr id="5" name="Text Placeholder 4">
            <a:extLst>
              <a:ext uri="{FF2B5EF4-FFF2-40B4-BE49-F238E27FC236}">
                <a16:creationId xmlns:a16="http://schemas.microsoft.com/office/drawing/2014/main" id="{1B3471E7-4903-C849-B0C6-ABC8D4193F0B}"/>
              </a:ext>
            </a:extLst>
          </p:cNvPr>
          <p:cNvSpPr>
            <a:spLocks noGrp="1"/>
          </p:cNvSpPr>
          <p:nvPr>
            <p:ph type="body" sz="quarter" idx="15"/>
          </p:nvPr>
        </p:nvSpPr>
        <p:spPr>
          <a:xfrm>
            <a:off x="814918" y="1604432"/>
            <a:ext cx="10445749" cy="4263997"/>
          </a:xfrm>
        </p:spPr>
        <p:txBody>
          <a:bodyPr>
            <a:normAutofit/>
          </a:bodyPr>
          <a:lstStyle>
            <a:lvl1pPr marL="0" indent="0">
              <a:buFont typeface="Wingdings" pitchFamily="2" charset="2"/>
              <a:buNone/>
              <a:defRPr sz="2667" baseline="0">
                <a:solidFill>
                  <a:srgbClr val="254D5D"/>
                </a:solidFill>
                <a:latin typeface="Vegur" pitchFamily="2" charset="77"/>
              </a:defRPr>
            </a:lvl1pPr>
            <a:lvl2pPr marL="404243" indent="-228578">
              <a:buFont typeface="Wingdings" pitchFamily="2" charset="2"/>
              <a:buChar char="§"/>
              <a:tabLst/>
              <a:defRPr sz="2667" baseline="0">
                <a:solidFill>
                  <a:srgbClr val="254D5D"/>
                </a:solidFill>
                <a:latin typeface="Vegur" pitchFamily="2" charset="77"/>
              </a:defRPr>
            </a:lvl2pPr>
            <a:lvl3pPr marL="721714" indent="-217997">
              <a:buFont typeface="System Font Regular"/>
              <a:buChar char="‑"/>
              <a:tabLst/>
              <a:defRPr sz="2667" baseline="0">
                <a:solidFill>
                  <a:srgbClr val="254D5D"/>
                </a:solidFill>
                <a:latin typeface="Vegur" pitchFamily="2" charset="77"/>
              </a:defRPr>
            </a:lvl3pPr>
            <a:lvl4pPr>
              <a:defRPr sz="1600" baseline="0">
                <a:solidFill>
                  <a:srgbClr val="254D5D"/>
                </a:solidFill>
                <a:latin typeface="Myriad Pro" panose="020B0503030403020204" pitchFamily="34" charset="0"/>
              </a:defRPr>
            </a:lvl4pPr>
            <a:lvl5pPr>
              <a:defRPr sz="1600" baseline="0">
                <a:solidFill>
                  <a:srgbClr val="254D5D"/>
                </a:solidFill>
                <a:latin typeface="Myriad Pro" panose="020B0503030403020204" pitchFamily="34" charset="0"/>
              </a:defRPr>
            </a:lvl5pPr>
          </a:lstStyle>
          <a:p>
            <a:pPr lvl="0"/>
            <a:r>
              <a:rPr lang="en-US" dirty="0"/>
              <a:t>Click to edit</a:t>
            </a:r>
          </a:p>
          <a:p>
            <a:pPr lvl="1"/>
            <a:r>
              <a:rPr lang="en-US" dirty="0"/>
              <a:t>First level</a:t>
            </a:r>
          </a:p>
          <a:p>
            <a:pPr lvl="2"/>
            <a:r>
              <a:rPr lang="en-US" dirty="0"/>
              <a:t>Second level</a:t>
            </a: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187140" y="6143590"/>
            <a:ext cx="3073529" cy="275591"/>
          </a:xfrm>
          <a:prstGeom prst="rect">
            <a:avLst/>
          </a:prstGeom>
        </p:spPr>
      </p:pic>
      <p:pic>
        <p:nvPicPr>
          <p:cNvPr id="4" name="Picture 3" descr="A close up of a sign&#10;&#10;Description automatically generated">
            <a:extLst>
              <a:ext uri="{FF2B5EF4-FFF2-40B4-BE49-F238E27FC236}">
                <a16:creationId xmlns:a16="http://schemas.microsoft.com/office/drawing/2014/main" id="{AA589F62-9E22-4FEE-BDF1-D59D46AFFC91}"/>
              </a:ext>
            </a:extLst>
          </p:cNvPr>
          <p:cNvPicPr>
            <a:picLocks noChangeAspect="1"/>
          </p:cNvPicPr>
          <p:nvPr userDrawn="1"/>
        </p:nvPicPr>
        <p:blipFill>
          <a:blip r:embed="rId3"/>
          <a:stretch>
            <a:fillRect/>
          </a:stretch>
        </p:blipFill>
        <p:spPr>
          <a:xfrm>
            <a:off x="814918" y="6106555"/>
            <a:ext cx="3311412" cy="371688"/>
          </a:xfrm>
          <a:prstGeom prst="rect">
            <a:avLst/>
          </a:prstGeom>
        </p:spPr>
      </p:pic>
    </p:spTree>
    <p:extLst>
      <p:ext uri="{BB962C8B-B14F-4D97-AF65-F5344CB8AC3E}">
        <p14:creationId xmlns:p14="http://schemas.microsoft.com/office/powerpoint/2010/main" val="393059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Media Slide - 1">
    <p:bg>
      <p:bgPr>
        <a:solidFill>
          <a:srgbClr val="FAFCFD"/>
        </a:solidFill>
        <a:effectLst/>
      </p:bgPr>
    </p:bg>
    <p:spTree>
      <p:nvGrpSpPr>
        <p:cNvPr id="1" name=""/>
        <p:cNvGrpSpPr/>
        <p:nvPr/>
      </p:nvGrpSpPr>
      <p:grpSpPr>
        <a:xfrm>
          <a:off x="0" y="0"/>
          <a:ext cx="0" cy="0"/>
          <a:chOff x="0" y="0"/>
          <a:chExt cx="0" cy="0"/>
        </a:xfrm>
      </p:grpSpPr>
      <p:sp>
        <p:nvSpPr>
          <p:cNvPr id="35" name="Slide Number Placeholder 5"/>
          <p:cNvSpPr>
            <a:spLocks noGrp="1"/>
          </p:cNvSpPr>
          <p:nvPr>
            <p:ph type="sldNum" sz="quarter" idx="12"/>
          </p:nvPr>
        </p:nvSpPr>
        <p:spPr>
          <a:xfrm>
            <a:off x="4843341" y="6119988"/>
            <a:ext cx="2743200" cy="365125"/>
          </a:xfrm>
        </p:spPr>
        <p:txBody>
          <a:bodyPr/>
          <a:lstStyle>
            <a:lvl1pPr algn="ctr">
              <a:defRPr sz="1333" b="1">
                <a:solidFill>
                  <a:srgbClr val="254D5D"/>
                </a:solidFill>
                <a:latin typeface="Vegur" pitchFamily="2" charset="77"/>
                <a:ea typeface="Vegur" pitchFamily="2" charset="77"/>
                <a:cs typeface="Vegur" pitchFamily="2" charset="77"/>
              </a:defRPr>
            </a:lvl1pPr>
          </a:lstStyle>
          <a:p>
            <a:fld id="{5F6BD259-E733-1444-9190-94C87C567B2E}" type="slidenum">
              <a:rPr lang="en-US" smtClean="0"/>
              <a:pPr/>
              <a:t>‹#›</a:t>
            </a:fld>
            <a:endParaRPr lang="en-US" dirty="0"/>
          </a:p>
        </p:txBody>
      </p:sp>
      <p:sp>
        <p:nvSpPr>
          <p:cNvPr id="3" name="Text Placeholder 2"/>
          <p:cNvSpPr>
            <a:spLocks noGrp="1"/>
          </p:cNvSpPr>
          <p:nvPr>
            <p:ph type="body" sz="quarter" idx="13" hasCustomPrompt="1"/>
          </p:nvPr>
        </p:nvSpPr>
        <p:spPr>
          <a:xfrm>
            <a:off x="814918" y="591161"/>
            <a:ext cx="10445749" cy="391004"/>
          </a:xfrm>
        </p:spPr>
        <p:txBody>
          <a:bodyPr anchor="b">
            <a:noAutofit/>
          </a:bodyPr>
          <a:lstStyle>
            <a:lvl1pPr marL="0" indent="0">
              <a:buNone/>
              <a:defRPr sz="3067" b="1" cap="all" baseline="0">
                <a:solidFill>
                  <a:srgbClr val="254D5D"/>
                </a:solidFill>
                <a:latin typeface="Vegur" pitchFamily="2" charset="77"/>
                <a:ea typeface="Vegur" pitchFamily="2" charset="77"/>
                <a:cs typeface="Vegur" pitchFamily="2" charset="77"/>
              </a:defRPr>
            </a:lvl1pPr>
            <a:lvl2pPr marL="457155" indent="0">
              <a:buNone/>
              <a:defRPr sz="3067" b="1">
                <a:solidFill>
                  <a:srgbClr val="254D5D"/>
                </a:solidFill>
                <a:latin typeface="Myriad Pro" charset="0"/>
                <a:ea typeface="Myriad Pro" charset="0"/>
                <a:cs typeface="Myriad Pro" charset="0"/>
              </a:defRPr>
            </a:lvl2pPr>
            <a:lvl3pPr marL="914312" indent="0">
              <a:buNone/>
              <a:defRPr sz="3067" b="1">
                <a:solidFill>
                  <a:srgbClr val="254D5D"/>
                </a:solidFill>
                <a:latin typeface="Myriad Pro" charset="0"/>
                <a:ea typeface="Myriad Pro" charset="0"/>
                <a:cs typeface="Myriad Pro" charset="0"/>
              </a:defRPr>
            </a:lvl3pPr>
            <a:lvl4pPr marL="1371467" indent="0">
              <a:buNone/>
              <a:defRPr sz="3067" b="1">
                <a:solidFill>
                  <a:srgbClr val="254D5D"/>
                </a:solidFill>
                <a:latin typeface="Myriad Pro" charset="0"/>
                <a:ea typeface="Myriad Pro" charset="0"/>
                <a:cs typeface="Myriad Pro" charset="0"/>
              </a:defRPr>
            </a:lvl4pPr>
            <a:lvl5pPr marL="1828622" indent="0">
              <a:buNone/>
              <a:defRPr sz="3067" b="1">
                <a:solidFill>
                  <a:srgbClr val="254D5D"/>
                </a:solidFill>
                <a:latin typeface="Myriad Pro" charset="0"/>
                <a:ea typeface="Myriad Pro" charset="0"/>
                <a:cs typeface="Myriad Pro" charset="0"/>
              </a:defRPr>
            </a:lvl5pPr>
          </a:lstStyle>
          <a:p>
            <a:pPr lvl="0"/>
            <a:r>
              <a:rPr lang="en-US" dirty="0"/>
              <a:t>SLIDE TITLE</a:t>
            </a:r>
          </a:p>
        </p:txBody>
      </p:sp>
      <p:sp>
        <p:nvSpPr>
          <p:cNvPr id="11" name="Text Placeholder 4"/>
          <p:cNvSpPr>
            <a:spLocks noGrp="1"/>
          </p:cNvSpPr>
          <p:nvPr>
            <p:ph type="body" sz="quarter" idx="14" hasCustomPrompt="1"/>
          </p:nvPr>
        </p:nvSpPr>
        <p:spPr>
          <a:xfrm>
            <a:off x="814918" y="989573"/>
            <a:ext cx="10445749" cy="615553"/>
          </a:xfrm>
        </p:spPr>
        <p:txBody>
          <a:bodyPr>
            <a:noAutofit/>
          </a:bodyPr>
          <a:lstStyle>
            <a:lvl1pPr marL="0" indent="0">
              <a:buNone/>
              <a:defRPr sz="2667" cap="all" baseline="0">
                <a:solidFill>
                  <a:srgbClr val="C00000"/>
                </a:solidFill>
                <a:latin typeface="Vegur" pitchFamily="2" charset="77"/>
                <a:ea typeface="Vegur" pitchFamily="2" charset="77"/>
                <a:cs typeface="Vegur" pitchFamily="2" charset="77"/>
              </a:defRPr>
            </a:lvl1pPr>
            <a:lvl2pPr marL="457155" indent="0">
              <a:buNone/>
              <a:defRPr sz="2000">
                <a:solidFill>
                  <a:srgbClr val="C00000"/>
                </a:solidFill>
                <a:latin typeface="Myriad Pro" charset="0"/>
                <a:ea typeface="Myriad Pro" charset="0"/>
                <a:cs typeface="Myriad Pro" charset="0"/>
              </a:defRPr>
            </a:lvl2pPr>
            <a:lvl3pPr marL="914312" indent="0">
              <a:buNone/>
              <a:defRPr sz="2000">
                <a:solidFill>
                  <a:srgbClr val="C00000"/>
                </a:solidFill>
                <a:latin typeface="Myriad Pro" charset="0"/>
                <a:ea typeface="Myriad Pro" charset="0"/>
                <a:cs typeface="Myriad Pro" charset="0"/>
              </a:defRPr>
            </a:lvl3pPr>
            <a:lvl4pPr marL="1371467" indent="0">
              <a:buNone/>
              <a:defRPr sz="2000">
                <a:solidFill>
                  <a:srgbClr val="C00000"/>
                </a:solidFill>
                <a:latin typeface="Myriad Pro" charset="0"/>
                <a:ea typeface="Myriad Pro" charset="0"/>
                <a:cs typeface="Myriad Pro" charset="0"/>
              </a:defRPr>
            </a:lvl4pPr>
            <a:lvl5pPr marL="1828622" indent="0">
              <a:buNone/>
              <a:defRPr sz="2000">
                <a:solidFill>
                  <a:srgbClr val="C00000"/>
                </a:solidFill>
                <a:latin typeface="Myriad Pro" charset="0"/>
                <a:ea typeface="Myriad Pro" charset="0"/>
                <a:cs typeface="Myriad Pro" charset="0"/>
              </a:defRPr>
            </a:lvl5pPr>
          </a:lstStyle>
          <a:p>
            <a:pPr lvl="0"/>
            <a:r>
              <a:rPr lang="en-US" dirty="0"/>
              <a:t>SUBTITLE</a:t>
            </a:r>
          </a:p>
        </p:txBody>
      </p:sp>
      <p:sp>
        <p:nvSpPr>
          <p:cNvPr id="4" name="Content Placeholder 3">
            <a:extLst>
              <a:ext uri="{FF2B5EF4-FFF2-40B4-BE49-F238E27FC236}">
                <a16:creationId xmlns:a16="http://schemas.microsoft.com/office/drawing/2014/main" id="{68DBDC0E-F838-094C-9E80-919A66C40D67}"/>
              </a:ext>
            </a:extLst>
          </p:cNvPr>
          <p:cNvSpPr>
            <a:spLocks noGrp="1"/>
          </p:cNvSpPr>
          <p:nvPr>
            <p:ph sz="quarter" idx="17" hasCustomPrompt="1"/>
          </p:nvPr>
        </p:nvSpPr>
        <p:spPr>
          <a:xfrm>
            <a:off x="814918" y="1605126"/>
            <a:ext cx="10445749" cy="4254868"/>
          </a:xfrm>
        </p:spPr>
        <p:txBody>
          <a:bodyPr>
            <a:normAutofit/>
          </a:bodyPr>
          <a:lstStyle>
            <a:lvl1pPr marL="0" indent="0">
              <a:buNone/>
              <a:defRPr sz="2667" baseline="0">
                <a:solidFill>
                  <a:srgbClr val="254D5D"/>
                </a:solidFill>
                <a:latin typeface="Vegur" pitchFamily="2" charset="77"/>
              </a:defRPr>
            </a:lvl1pPr>
          </a:lstStyle>
          <a:p>
            <a:pPr lvl="0"/>
            <a:r>
              <a:rPr lang="en-US" dirty="0"/>
              <a:t>Click to insert an object</a:t>
            </a: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187140" y="6143590"/>
            <a:ext cx="3073529" cy="275591"/>
          </a:xfrm>
          <a:prstGeom prst="rect">
            <a:avLst/>
          </a:prstGeom>
        </p:spPr>
      </p:pic>
      <p:pic>
        <p:nvPicPr>
          <p:cNvPr id="12" name="Picture 11" descr="A close up of a sign&#10;&#10;Description automatically generated">
            <a:extLst>
              <a:ext uri="{FF2B5EF4-FFF2-40B4-BE49-F238E27FC236}">
                <a16:creationId xmlns:a16="http://schemas.microsoft.com/office/drawing/2014/main" id="{A9529CD6-172B-4130-A9FC-A23D7166931D}"/>
              </a:ext>
            </a:extLst>
          </p:cNvPr>
          <p:cNvPicPr>
            <a:picLocks noChangeAspect="1"/>
          </p:cNvPicPr>
          <p:nvPr userDrawn="1"/>
        </p:nvPicPr>
        <p:blipFill>
          <a:blip r:embed="rId3"/>
          <a:stretch>
            <a:fillRect/>
          </a:stretch>
        </p:blipFill>
        <p:spPr>
          <a:xfrm>
            <a:off x="814918" y="6106555"/>
            <a:ext cx="3311412" cy="371688"/>
          </a:xfrm>
          <a:prstGeom prst="rect">
            <a:avLst/>
          </a:prstGeom>
        </p:spPr>
      </p:pic>
    </p:spTree>
    <p:extLst>
      <p:ext uri="{BB962C8B-B14F-4D97-AF65-F5344CB8AC3E}">
        <p14:creationId xmlns:p14="http://schemas.microsoft.com/office/powerpoint/2010/main" val="24811281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9D356CB-9C18-41EC-8EE6-060510466413}" type="datetimeFigureOut">
              <a:rPr kumimoji="1" lang="ja-JP" altLang="en-US" smtClean="0"/>
              <a:t>2021/2/17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1228330-FB39-42EC-A44C-A6C0BE88FFAD}" type="slidenum">
              <a:rPr kumimoji="1" lang="ja-JP" altLang="en-US" smtClean="0"/>
              <a:t>‹#›</a:t>
            </a:fld>
            <a:endParaRPr kumimoji="1" lang="ja-JP" altLang="en-US"/>
          </a:p>
        </p:txBody>
      </p:sp>
    </p:spTree>
    <p:extLst>
      <p:ext uri="{BB962C8B-B14F-4D97-AF65-F5344CB8AC3E}">
        <p14:creationId xmlns:p14="http://schemas.microsoft.com/office/powerpoint/2010/main" val="2043551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846127" cy="1325563"/>
          </a:xfrm>
        </p:spPr>
        <p:txBody>
          <a:bodyPr/>
          <a:lstStyle>
            <a:lvl1pPr>
              <a:defRPr>
                <a:solidFill>
                  <a:srgbClr val="CC2028"/>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838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392747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546941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rgbClr val="CC2028"/>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B0B0B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273425"/>
          </a:xfrm>
        </p:spPr>
        <p:txBody>
          <a:bodyPr/>
          <a:lstStyle>
            <a:lvl1pPr>
              <a:buClr>
                <a:srgbClr val="CC2028"/>
              </a:buClr>
              <a:defRPr/>
            </a:lvl1pPr>
            <a:lvl2pPr>
              <a:buClr>
                <a:srgbClr val="CC2028"/>
              </a:buClr>
              <a:defRPr/>
            </a:lvl2pPr>
            <a:lvl3pPr>
              <a:buClr>
                <a:srgbClr val="CC2028"/>
              </a:buClr>
              <a:defRPr/>
            </a:lvl3pPr>
            <a:lvl4pPr>
              <a:buClr>
                <a:srgbClr val="CC2028"/>
              </a:buClr>
              <a:defRPr/>
            </a:lvl4pPr>
            <a:lvl5pPr>
              <a:buClr>
                <a:srgbClr val="CC2028"/>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5">
            <a:extLst>
              <a:ext uri="{FF2B5EF4-FFF2-40B4-BE49-F238E27FC236}">
                <a16:creationId xmlns:a16="http://schemas.microsoft.com/office/drawing/2014/main" id="{14775D5C-79A7-4B6A-A904-6F1F9661BD02}"/>
              </a:ext>
            </a:extLst>
          </p:cNvPr>
          <p:cNvSpPr txBox="1">
            <a:spLocks/>
          </p:cNvSpPr>
          <p:nvPr userDrawn="1"/>
        </p:nvSpPr>
        <p:spPr>
          <a:xfrm>
            <a:off x="766156" y="6299200"/>
            <a:ext cx="4221479"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a:t>www.infrastructuretransparency.org</a:t>
            </a:r>
            <a:r>
              <a:rPr lang="en-GB" dirty="0"/>
              <a:t> </a:t>
            </a:r>
          </a:p>
        </p:txBody>
      </p:sp>
    </p:spTree>
    <p:extLst>
      <p:ext uri="{BB962C8B-B14F-4D97-AF65-F5344CB8AC3E}">
        <p14:creationId xmlns:p14="http://schemas.microsoft.com/office/powerpoint/2010/main" val="3404353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C202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420012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5183188" y="987425"/>
            <a:ext cx="6172200" cy="4873625"/>
          </a:xfrm>
        </p:spPr>
        <p:txBody>
          <a:bodyPr/>
          <a:lstStyle>
            <a:lvl1pPr>
              <a:buClr>
                <a:srgbClr val="CC2028"/>
              </a:buClr>
              <a:defRPr sz="3200"/>
            </a:lvl1pPr>
            <a:lvl2pPr>
              <a:buClr>
                <a:srgbClr val="CC2028"/>
              </a:buClr>
              <a:defRPr sz="2800"/>
            </a:lvl2pPr>
            <a:lvl3pPr>
              <a:buClr>
                <a:srgbClr val="CC2028"/>
              </a:buClr>
              <a:defRPr sz="2400"/>
            </a:lvl3pPr>
            <a:lvl4pPr>
              <a:buClr>
                <a:srgbClr val="CC2028"/>
              </a:buClr>
              <a:defRPr sz="2000"/>
            </a:lvl4pPr>
            <a:lvl5pPr>
              <a:buClr>
                <a:srgbClr val="CC2028"/>
              </a:buCl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5">
            <a:extLst>
              <a:ext uri="{FF2B5EF4-FFF2-40B4-BE49-F238E27FC236}">
                <a16:creationId xmlns:a16="http://schemas.microsoft.com/office/drawing/2014/main" id="{192804B3-0E81-4944-8BC0-A0493E30D2AF}"/>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Tree>
    <p:extLst>
      <p:ext uri="{BB962C8B-B14F-4D97-AF65-F5344CB8AC3E}">
        <p14:creationId xmlns:p14="http://schemas.microsoft.com/office/powerpoint/2010/main" val="2199007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CC202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08390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3" name="Rectangle 2"/>
          <p:cNvSpPr/>
          <p:nvPr userDrawn="1"/>
        </p:nvSpPr>
        <p:spPr>
          <a:xfrm>
            <a:off x="-4578" y="-10158"/>
            <a:ext cx="12192000" cy="4882243"/>
          </a:xfrm>
          <a:prstGeom prst="rect">
            <a:avLst/>
          </a:prstGeom>
          <a:solidFill>
            <a:srgbClr val="CC2028"/>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Box 2"/>
          <p:cNvSpPr txBox="1">
            <a:spLocks noChangeArrowheads="1"/>
          </p:cNvSpPr>
          <p:nvPr userDrawn="1"/>
        </p:nvSpPr>
        <p:spPr bwMode="auto">
          <a:xfrm>
            <a:off x="1351883" y="617375"/>
            <a:ext cx="3711575"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www.infrastructuretransparency.org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 name="Text Box 2"/>
          <p:cNvSpPr txBox="1">
            <a:spLocks noChangeArrowheads="1"/>
          </p:cNvSpPr>
          <p:nvPr userDrawn="1"/>
        </p:nvSpPr>
        <p:spPr bwMode="auto">
          <a:xfrm>
            <a:off x="1351884" y="1337628"/>
            <a:ext cx="3711575"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cost@infrastructuretransparency.org</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Text Box 2"/>
          <p:cNvSpPr txBox="1">
            <a:spLocks noChangeArrowheads="1"/>
          </p:cNvSpPr>
          <p:nvPr userDrawn="1"/>
        </p:nvSpPr>
        <p:spPr bwMode="auto">
          <a:xfrm>
            <a:off x="1351884" y="2059761"/>
            <a:ext cx="3711575" cy="31940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 International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 Box 2"/>
          <p:cNvSpPr txBox="1">
            <a:spLocks noChangeArrowheads="1"/>
          </p:cNvSpPr>
          <p:nvPr userDrawn="1"/>
        </p:nvSpPr>
        <p:spPr bwMode="auto">
          <a:xfrm>
            <a:off x="1351884" y="2780014"/>
            <a:ext cx="3711575" cy="31940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@CoSTransparency</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8" name="Picture 2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8223" y="1301210"/>
            <a:ext cx="548497" cy="396000"/>
          </a:xfrm>
          <a:prstGeom prst="rect">
            <a:avLst/>
          </a:prstGeom>
        </p:spPr>
      </p:pic>
      <p:pic>
        <p:nvPicPr>
          <p:cNvPr id="29" name="Picture 28"/>
          <p:cNvPicPr>
            <a:picLocks noChangeAspect="1"/>
          </p:cNvPicPr>
          <p:nvPr userDrawn="1"/>
        </p:nvPicPr>
        <p:blipFill rotWithShape="1">
          <a:blip r:embed="rId3" cstate="print">
            <a:extLst>
              <a:ext uri="{28A0092B-C50C-407E-A947-70E740481C1C}">
                <a14:useLocalDpi xmlns:a14="http://schemas.microsoft.com/office/drawing/2010/main" val="0"/>
              </a:ext>
            </a:extLst>
          </a:blip>
          <a:srcRect l="24118" t="11586" r="23277" b="9582"/>
          <a:stretch/>
        </p:blipFill>
        <p:spPr>
          <a:xfrm>
            <a:off x="779293" y="2021463"/>
            <a:ext cx="266357" cy="396000"/>
          </a:xfrm>
          <a:prstGeom prst="rect">
            <a:avLst/>
          </a:prstGeom>
        </p:spPr>
      </p:pic>
      <p:pic>
        <p:nvPicPr>
          <p:cNvPr id="30" name="Picture 2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68927" y="2741716"/>
            <a:ext cx="487088" cy="396000"/>
          </a:xfrm>
          <a:prstGeom prst="rect">
            <a:avLst/>
          </a:prstGeom>
        </p:spPr>
      </p:pic>
      <p:pic>
        <p:nvPicPr>
          <p:cNvPr id="31" name="Picture 3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14471" y="580957"/>
            <a:ext cx="396000" cy="396000"/>
          </a:xfrm>
          <a:prstGeom prst="rect">
            <a:avLst/>
          </a:prstGeom>
        </p:spPr>
      </p:pic>
      <p:pic>
        <p:nvPicPr>
          <p:cNvPr id="32" name="Picture 3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31262" y="4182220"/>
            <a:ext cx="562419" cy="396000"/>
          </a:xfrm>
          <a:prstGeom prst="rect">
            <a:avLst/>
          </a:prstGeom>
        </p:spPr>
      </p:pic>
      <p:sp>
        <p:nvSpPr>
          <p:cNvPr id="33" name="Text Box 2"/>
          <p:cNvSpPr txBox="1">
            <a:spLocks noChangeArrowheads="1"/>
          </p:cNvSpPr>
          <p:nvPr userDrawn="1"/>
        </p:nvSpPr>
        <p:spPr bwMode="auto">
          <a:xfrm>
            <a:off x="1351884" y="4218638"/>
            <a:ext cx="4862639"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Construction Sector Transparency Initiative (CoST)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14471" y="3461969"/>
            <a:ext cx="396000" cy="396000"/>
          </a:xfrm>
          <a:prstGeom prst="rect">
            <a:avLst/>
          </a:prstGeom>
        </p:spPr>
      </p:pic>
      <p:sp>
        <p:nvSpPr>
          <p:cNvPr id="35" name="Text Box 2"/>
          <p:cNvSpPr txBox="1">
            <a:spLocks noChangeArrowheads="1"/>
          </p:cNvSpPr>
          <p:nvPr userDrawn="1"/>
        </p:nvSpPr>
        <p:spPr bwMode="auto">
          <a:xfrm>
            <a:off x="1351884" y="3498387"/>
            <a:ext cx="4862639" cy="323165"/>
          </a:xfrm>
          <a:prstGeom prst="rect">
            <a:avLst/>
          </a:prstGeom>
          <a:noFill/>
          <a:ln w="9525">
            <a:noFill/>
            <a:miter lim="800000"/>
            <a:headEnd/>
            <a:tailEnd/>
          </a:ln>
        </p:spPr>
        <p:txBody>
          <a:bodyPr rot="0" vert="horz" wrap="square" lIns="91440" tIns="45720" rIns="91440" bIns="45720" anchor="ctr" anchorCtr="0">
            <a:spAutoFit/>
          </a:bodyPr>
          <a:lstStyle/>
          <a:p>
            <a:pPr>
              <a:spcAft>
                <a:spcPts val="0"/>
              </a:spcAft>
            </a:pPr>
            <a:r>
              <a:rPr lang="en-GB" sz="1500" b="1" dirty="0">
                <a:solidFill>
                  <a:srgbClr val="FFFFFF"/>
                </a:solidFill>
                <a:effectLst/>
                <a:latin typeface="Arial" panose="020B0604020202020204" pitchFamily="34" charset="0"/>
                <a:ea typeface="Calibri" panose="020F0502020204030204" pitchFamily="34" charset="0"/>
                <a:cs typeface="Times New Roman" panose="02020603050405020304" pitchFamily="18" charset="0"/>
              </a:rPr>
              <a:t>Construction Sector Transparency Initiative (CoST)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4" name="Picture 33">
            <a:extLst>
              <a:ext uri="{FF2B5EF4-FFF2-40B4-BE49-F238E27FC236}">
                <a16:creationId xmlns:a16="http://schemas.microsoft.com/office/drawing/2014/main" id="{B1881217-15C3-4A1D-BEB8-B145B5472BD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794865" y="5113339"/>
            <a:ext cx="3291841" cy="718005"/>
          </a:xfrm>
          <a:prstGeom prst="rect">
            <a:avLst/>
          </a:prstGeom>
        </p:spPr>
      </p:pic>
      <p:pic>
        <p:nvPicPr>
          <p:cNvPr id="36" name="Picture 35">
            <a:extLst>
              <a:ext uri="{FF2B5EF4-FFF2-40B4-BE49-F238E27FC236}">
                <a16:creationId xmlns:a16="http://schemas.microsoft.com/office/drawing/2014/main" id="{7086E55C-D7A0-4421-9314-34238D926A92}"/>
              </a:ext>
            </a:extLst>
          </p:cNvPr>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7057571" y="-8503"/>
            <a:ext cx="2544874" cy="1657407"/>
          </a:xfrm>
          <a:prstGeom prst="rect">
            <a:avLst/>
          </a:prstGeom>
          <a:noFill/>
          <a:ln>
            <a:noFill/>
          </a:ln>
        </p:spPr>
      </p:pic>
      <p:pic>
        <p:nvPicPr>
          <p:cNvPr id="37" name="Picture 36">
            <a:extLst>
              <a:ext uri="{FF2B5EF4-FFF2-40B4-BE49-F238E27FC236}">
                <a16:creationId xmlns:a16="http://schemas.microsoft.com/office/drawing/2014/main" id="{FF2B2612-C411-42FA-8DC1-3B5070737DCF}"/>
              </a:ext>
            </a:extLst>
          </p:cNvPr>
          <p:cNvPicPr/>
          <p:nvPr userDrawn="1"/>
        </p:nvPicPr>
        <p:blipFill rotWithShape="1">
          <a:blip r:embed="rId10" cstate="print">
            <a:extLst>
              <a:ext uri="{28A0092B-C50C-407E-A947-70E740481C1C}">
                <a14:useLocalDpi xmlns:a14="http://schemas.microsoft.com/office/drawing/2010/main" val="0"/>
              </a:ext>
            </a:extLst>
          </a:blip>
          <a:srcRect l="17354"/>
          <a:stretch/>
        </p:blipFill>
        <p:spPr bwMode="auto">
          <a:xfrm>
            <a:off x="9606015" y="-10158"/>
            <a:ext cx="2615385" cy="1668556"/>
          </a:xfrm>
          <a:prstGeom prst="rect">
            <a:avLst/>
          </a:prstGeom>
          <a:noFill/>
          <a:ln>
            <a:noFill/>
          </a:ln>
          <a:extLst>
            <a:ext uri="{53640926-AAD7-44D8-BBD7-CCE9431645EC}">
              <a14:shadowObscured xmlns:a14="http://schemas.microsoft.com/office/drawing/2010/main"/>
            </a:ext>
          </a:extLst>
        </p:spPr>
      </p:pic>
      <p:pic>
        <p:nvPicPr>
          <p:cNvPr id="38" name="Picture 37">
            <a:extLst>
              <a:ext uri="{FF2B5EF4-FFF2-40B4-BE49-F238E27FC236}">
                <a16:creationId xmlns:a16="http://schemas.microsoft.com/office/drawing/2014/main" id="{FC893D88-B2AF-49EF-9EA6-340DE745EC94}"/>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061141" y="1629954"/>
            <a:ext cx="2534961" cy="1689974"/>
          </a:xfrm>
          <a:prstGeom prst="rect">
            <a:avLst/>
          </a:prstGeom>
        </p:spPr>
      </p:pic>
      <p:pic>
        <p:nvPicPr>
          <p:cNvPr id="39" name="Picture 38">
            <a:extLst>
              <a:ext uri="{FF2B5EF4-FFF2-40B4-BE49-F238E27FC236}">
                <a16:creationId xmlns:a16="http://schemas.microsoft.com/office/drawing/2014/main" id="{5A1EA392-296D-40C7-BAA9-6E89409AFC79}"/>
              </a:ext>
            </a:extLst>
          </p:cNvPr>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9596101" y="1629955"/>
            <a:ext cx="2620341" cy="1709528"/>
          </a:xfrm>
          <a:prstGeom prst="rect">
            <a:avLst/>
          </a:prstGeom>
          <a:noFill/>
          <a:ln>
            <a:noFill/>
          </a:ln>
        </p:spPr>
      </p:pic>
      <p:pic>
        <p:nvPicPr>
          <p:cNvPr id="40" name="Picture 39">
            <a:extLst>
              <a:ext uri="{FF2B5EF4-FFF2-40B4-BE49-F238E27FC236}">
                <a16:creationId xmlns:a16="http://schemas.microsoft.com/office/drawing/2014/main" id="{098D963F-D997-4E05-A6EB-98726AAB6216}"/>
              </a:ext>
            </a:extLst>
          </p:cNvPr>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051228" y="3311038"/>
            <a:ext cx="2544874" cy="1579229"/>
          </a:xfrm>
          <a:prstGeom prst="rect">
            <a:avLst/>
          </a:prstGeom>
          <a:noFill/>
          <a:ln>
            <a:noFill/>
          </a:ln>
        </p:spPr>
      </p:pic>
      <p:pic>
        <p:nvPicPr>
          <p:cNvPr id="41" name="Picture 40">
            <a:extLst>
              <a:ext uri="{FF2B5EF4-FFF2-40B4-BE49-F238E27FC236}">
                <a16:creationId xmlns:a16="http://schemas.microsoft.com/office/drawing/2014/main" id="{BF608C31-B025-4DBF-A24B-7BAAB3B73D59}"/>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9666"/>
          <a:stretch/>
        </p:blipFill>
        <p:spPr>
          <a:xfrm>
            <a:off x="9596102" y="3314046"/>
            <a:ext cx="2615385" cy="1579229"/>
          </a:xfrm>
          <a:prstGeom prst="rect">
            <a:avLst/>
          </a:prstGeom>
        </p:spPr>
      </p:pic>
    </p:spTree>
    <p:extLst>
      <p:ext uri="{BB962C8B-B14F-4D97-AF65-F5344CB8AC3E}">
        <p14:creationId xmlns:p14="http://schemas.microsoft.com/office/powerpoint/2010/main" val="2559878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1.png"/><Relationship Id="rId2" Type="http://schemas.openxmlformats.org/officeDocument/2006/relationships/slideLayout" Target="../slideLayouts/slideLayout11.xml"/><Relationship Id="rId16" Type="http://schemas.openxmlformats.org/officeDocument/2006/relationships/image" Target="../media/image19.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image" Target="../media/image2.png"/><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9782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5938837"/>
            <a:ext cx="12192000" cy="290286"/>
          </a:xfrm>
          <a:prstGeom prst="rect">
            <a:avLst/>
          </a:prstGeom>
        </p:spPr>
      </p:pic>
      <p:pic>
        <p:nvPicPr>
          <p:cNvPr id="6" name="Picture 5">
            <a:extLst>
              <a:ext uri="{FF2B5EF4-FFF2-40B4-BE49-F238E27FC236}">
                <a16:creationId xmlns:a16="http://schemas.microsoft.com/office/drawing/2014/main" id="{F1D634EB-8E17-4FE8-AD52-FA6485DA841C}"/>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667403" y="230188"/>
            <a:ext cx="3291841" cy="718005"/>
          </a:xfrm>
          <a:prstGeom prst="rect">
            <a:avLst/>
          </a:prstGeom>
        </p:spPr>
      </p:pic>
      <p:sp>
        <p:nvSpPr>
          <p:cNvPr id="7" name="Slide Number Placeholder 5">
            <a:extLst>
              <a:ext uri="{FF2B5EF4-FFF2-40B4-BE49-F238E27FC236}">
                <a16:creationId xmlns:a16="http://schemas.microsoft.com/office/drawing/2014/main" id="{42653377-F28A-42E6-A1B8-A181941A65DE}"/>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
        <p:nvSpPr>
          <p:cNvPr id="9" name="Slide Number Placeholder 5">
            <a:extLst>
              <a:ext uri="{FF2B5EF4-FFF2-40B4-BE49-F238E27FC236}">
                <a16:creationId xmlns:a16="http://schemas.microsoft.com/office/drawing/2014/main" id="{5475A9CE-6F9A-48AE-BFE5-502126A5048A}"/>
              </a:ext>
            </a:extLst>
          </p:cNvPr>
          <p:cNvSpPr txBox="1">
            <a:spLocks/>
          </p:cNvSpPr>
          <p:nvPr userDrawn="1"/>
        </p:nvSpPr>
        <p:spPr>
          <a:xfrm>
            <a:off x="9108979" y="6292970"/>
            <a:ext cx="2408688"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b="1" dirty="0"/>
              <a:t>@</a:t>
            </a:r>
            <a:r>
              <a:rPr lang="en-GB" b="1" dirty="0" err="1"/>
              <a:t>CoSTransparency</a:t>
            </a:r>
            <a:endParaRPr lang="en-GB" b="1" dirty="0"/>
          </a:p>
        </p:txBody>
      </p:sp>
    </p:spTree>
    <p:extLst>
      <p:ext uri="{BB962C8B-B14F-4D97-AF65-F5344CB8AC3E}">
        <p14:creationId xmlns:p14="http://schemas.microsoft.com/office/powerpoint/2010/main" val="2402161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9" r:id="rId6"/>
    <p:sldLayoutId id="2147483656" r:id="rId7"/>
    <p:sldLayoutId id="2147483657" r:id="rId8"/>
    <p:sldLayoutId id="2147483658" r:id="rId9"/>
  </p:sldLayoutIdLst>
  <p:txStyles>
    <p:titleStyle>
      <a:lvl1pPr algn="l" defTabSz="914400" rtl="0" eaLnBrk="1" latinLnBrk="0" hangingPunct="1">
        <a:lnSpc>
          <a:spcPct val="90000"/>
        </a:lnSpc>
        <a:spcBef>
          <a:spcPct val="0"/>
        </a:spcBef>
        <a:buNone/>
        <a:defRPr sz="4400" b="1" kern="1200">
          <a:solidFill>
            <a:srgbClr val="C000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9782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8" name="Picture 7"/>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9978569" y="230188"/>
            <a:ext cx="2046930" cy="775679"/>
          </a:xfrm>
          <a:prstGeom prst="rect">
            <a:avLst/>
          </a:prstGeom>
        </p:spPr>
      </p:pic>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5938837"/>
            <a:ext cx="12192000" cy="290286"/>
          </a:xfrm>
          <a:prstGeom prst="rect">
            <a:avLst/>
          </a:prstGeom>
        </p:spPr>
      </p:pic>
    </p:spTree>
    <p:extLst>
      <p:ext uri="{BB962C8B-B14F-4D97-AF65-F5344CB8AC3E}">
        <p14:creationId xmlns:p14="http://schemas.microsoft.com/office/powerpoint/2010/main" val="28230187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b="1" kern="1200">
          <a:solidFill>
            <a:srgbClr val="C000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9782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5938837"/>
            <a:ext cx="12192000" cy="290286"/>
          </a:xfrm>
          <a:prstGeom prst="rect">
            <a:avLst/>
          </a:prstGeom>
        </p:spPr>
      </p:pic>
      <p:pic>
        <p:nvPicPr>
          <p:cNvPr id="6" name="Picture 5">
            <a:extLst>
              <a:ext uri="{FF2B5EF4-FFF2-40B4-BE49-F238E27FC236}">
                <a16:creationId xmlns:a16="http://schemas.microsoft.com/office/drawing/2014/main" id="{F1D634EB-8E17-4FE8-AD52-FA6485DA841C}"/>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8667403" y="230188"/>
            <a:ext cx="3291841" cy="718005"/>
          </a:xfrm>
          <a:prstGeom prst="rect">
            <a:avLst/>
          </a:prstGeom>
        </p:spPr>
      </p:pic>
      <p:sp>
        <p:nvSpPr>
          <p:cNvPr id="7" name="Slide Number Placeholder 5">
            <a:extLst>
              <a:ext uri="{FF2B5EF4-FFF2-40B4-BE49-F238E27FC236}">
                <a16:creationId xmlns:a16="http://schemas.microsoft.com/office/drawing/2014/main" id="{42653377-F28A-42E6-A1B8-A181941A65DE}"/>
              </a:ext>
            </a:extLst>
          </p:cNvPr>
          <p:cNvSpPr txBox="1">
            <a:spLocks/>
          </p:cNvSpPr>
          <p:nvPr userDrawn="1"/>
        </p:nvSpPr>
        <p:spPr>
          <a:xfrm>
            <a:off x="767081" y="6292970"/>
            <a:ext cx="5244252"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t>www.infrastructuretransparency.org</a:t>
            </a:r>
          </a:p>
        </p:txBody>
      </p:sp>
      <p:sp>
        <p:nvSpPr>
          <p:cNvPr id="9" name="Slide Number Placeholder 5">
            <a:extLst>
              <a:ext uri="{FF2B5EF4-FFF2-40B4-BE49-F238E27FC236}">
                <a16:creationId xmlns:a16="http://schemas.microsoft.com/office/drawing/2014/main" id="{5475A9CE-6F9A-48AE-BFE5-502126A5048A}"/>
              </a:ext>
            </a:extLst>
          </p:cNvPr>
          <p:cNvSpPr txBox="1">
            <a:spLocks/>
          </p:cNvSpPr>
          <p:nvPr userDrawn="1"/>
        </p:nvSpPr>
        <p:spPr>
          <a:xfrm>
            <a:off x="9108979" y="6292970"/>
            <a:ext cx="2408688" cy="387347"/>
          </a:xfrm>
          <a:prstGeom prst="rect">
            <a:avLst/>
          </a:prstGeom>
        </p:spPr>
        <p:txBody>
          <a:bodyPr/>
          <a:lstStyle>
            <a:defPPr>
              <a:defRPr lang="en-US"/>
            </a:defPPr>
            <a:lvl1pPr marL="0" algn="r" defTabSz="914400" rtl="0" eaLnBrk="1" latinLnBrk="0" hangingPunct="1">
              <a:defRPr sz="1800" b="1" kern="1200">
                <a:solidFill>
                  <a:srgbClr val="B0B0B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b="1" dirty="0"/>
              <a:t>@</a:t>
            </a:r>
            <a:r>
              <a:rPr lang="en-GB" b="1" dirty="0" err="1"/>
              <a:t>CoSTransparency</a:t>
            </a:r>
            <a:endParaRPr lang="en-GB" b="1" dirty="0"/>
          </a:p>
        </p:txBody>
      </p:sp>
    </p:spTree>
    <p:extLst>
      <p:ext uri="{BB962C8B-B14F-4D97-AF65-F5344CB8AC3E}">
        <p14:creationId xmlns:p14="http://schemas.microsoft.com/office/powerpoint/2010/main" val="387469280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91" r:id="rId12"/>
    <p:sldLayoutId id="2147483692" r:id="rId13"/>
    <p:sldLayoutId id="2147483693" r:id="rId14"/>
    <p:sldLayoutId id="2147483694" r:id="rId15"/>
    <p:sldLayoutId id="2147483695" r:id="rId16"/>
  </p:sldLayoutIdLst>
  <p:txStyles>
    <p:titleStyle>
      <a:lvl1pPr algn="l" defTabSz="914400" rtl="0" eaLnBrk="1" latinLnBrk="0" hangingPunct="1">
        <a:lnSpc>
          <a:spcPct val="90000"/>
        </a:lnSpc>
        <a:spcBef>
          <a:spcPct val="0"/>
        </a:spcBef>
        <a:buNone/>
        <a:defRPr sz="4400" b="1" kern="1200">
          <a:solidFill>
            <a:srgbClr val="C0000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hyperlink" Target="https://sisocs.org/" TargetMode="External"/><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25.xml"/><Relationship Id="rId5" Type="http://schemas.openxmlformats.org/officeDocument/2006/relationships/image" Target="../media/image40.jpeg"/><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image" Target="../media/image43.jpe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D90BBD72-3FED-4AEC-96CE-B3603B4709FD}"/>
              </a:ext>
            </a:extLst>
          </p:cNvPr>
          <p:cNvSpPr txBox="1">
            <a:spLocks/>
          </p:cNvSpPr>
          <p:nvPr/>
        </p:nvSpPr>
        <p:spPr>
          <a:xfrm>
            <a:off x="362131" y="3152302"/>
            <a:ext cx="7049386" cy="97215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b="1" kern="1200">
                <a:solidFill>
                  <a:schemeClr val="bg1"/>
                </a:solidFill>
                <a:latin typeface="Arial" panose="020B0604020202020204" pitchFamily="34" charset="0"/>
                <a:ea typeface="+mj-ea"/>
                <a:cs typeface="Arial" panose="020B0604020202020204" pitchFamily="34" charset="0"/>
              </a:defRPr>
            </a:lvl1pPr>
          </a:lstStyle>
          <a:p>
            <a:pPr lvl="0">
              <a:spcBef>
                <a:spcPts val="1000"/>
              </a:spcBef>
            </a:pPr>
            <a:r>
              <a:rPr lang="en-GB" sz="5400" dirty="0"/>
              <a:t>CoST approach in PPPs</a:t>
            </a:r>
            <a:br>
              <a:rPr lang="en-GB" sz="5400" dirty="0"/>
            </a:br>
            <a:endParaRPr lang="en-GB" sz="3400" i="1" dirty="0">
              <a:solidFill>
                <a:prstClr val="white"/>
              </a:solidFill>
              <a:ea typeface="+mn-ea"/>
            </a:endParaRPr>
          </a:p>
          <a:p>
            <a:endParaRPr lang="en-GB" sz="5400" dirty="0"/>
          </a:p>
        </p:txBody>
      </p:sp>
      <p:sp>
        <p:nvSpPr>
          <p:cNvPr id="3" name="Subtitle 2">
            <a:extLst>
              <a:ext uri="{FF2B5EF4-FFF2-40B4-BE49-F238E27FC236}">
                <a16:creationId xmlns:a16="http://schemas.microsoft.com/office/drawing/2014/main" id="{1D9728FD-BC74-4089-9CC6-C949CED2A30A}"/>
              </a:ext>
            </a:extLst>
          </p:cNvPr>
          <p:cNvSpPr txBox="1">
            <a:spLocks/>
          </p:cNvSpPr>
          <p:nvPr/>
        </p:nvSpPr>
        <p:spPr>
          <a:xfrm>
            <a:off x="255827" y="5227239"/>
            <a:ext cx="9144000" cy="654674"/>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4000" b="1" kern="1200">
                <a:solidFill>
                  <a:srgbClr val="B0B0B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r>
              <a:rPr lang="en-US" sz="2000" dirty="0"/>
              <a:t>Evelyn Hernandez, Head of Members and Affiliate </a:t>
            </a:r>
            <a:r>
              <a:rPr lang="en-US" sz="2000" dirty="0" err="1"/>
              <a:t>Programmes</a:t>
            </a:r>
            <a:endParaRPr lang="en-US" sz="2000" dirty="0"/>
          </a:p>
          <a:p>
            <a:pPr algn="l">
              <a:spcBef>
                <a:spcPts val="600"/>
              </a:spcBef>
            </a:pPr>
            <a:r>
              <a:rPr lang="en-US" sz="2000" dirty="0"/>
              <a:t>Tuesday, 16 February 2021, 14:00 – 16:00 CET</a:t>
            </a:r>
            <a:endParaRPr lang="en-GB" sz="2000" dirty="0"/>
          </a:p>
        </p:txBody>
      </p:sp>
    </p:spTree>
    <p:extLst>
      <p:ext uri="{BB962C8B-B14F-4D97-AF65-F5344CB8AC3E}">
        <p14:creationId xmlns:p14="http://schemas.microsoft.com/office/powerpoint/2010/main" val="490589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2">
            <a:extLst>
              <a:ext uri="{FF2B5EF4-FFF2-40B4-BE49-F238E27FC236}">
                <a16:creationId xmlns:a16="http://schemas.microsoft.com/office/drawing/2014/main" id="{0E8A555D-33AC-4B04-9D79-C71A962CBDF9}"/>
              </a:ext>
            </a:extLst>
          </p:cNvPr>
          <p:cNvSpPr/>
          <p:nvPr/>
        </p:nvSpPr>
        <p:spPr>
          <a:xfrm>
            <a:off x="1847528" y="1268760"/>
            <a:ext cx="8496944" cy="1046440"/>
          </a:xfrm>
          <a:prstGeom prst="rect">
            <a:avLst/>
          </a:prstGeom>
        </p:spPr>
        <p:txBody>
          <a:bodyPr wrap="square">
            <a:spAutoFit/>
          </a:bodyPr>
          <a:lstStyle/>
          <a:p>
            <a:pPr marL="571500" indent="-571500">
              <a:buClr>
                <a:srgbClr val="F79646">
                  <a:lumMod val="75000"/>
                </a:srgbClr>
              </a:buClr>
              <a:buFont typeface="Wingdings" panose="05000000000000000000" pitchFamily="2" charset="2"/>
              <a:buChar char="§"/>
            </a:pPr>
            <a:endParaRPr kumimoji="1" lang="en-US" altLang="ja-JP" sz="3000" dirty="0">
              <a:solidFill>
                <a:prstClr val="black"/>
              </a:solidFill>
              <a:latin typeface="Calibri"/>
              <a:ea typeface="ＭＳ Ｐゴシック" panose="020B0600070205080204" pitchFamily="34" charset="-128"/>
            </a:endParaRPr>
          </a:p>
          <a:p>
            <a:pPr marL="571500" indent="-571500">
              <a:buClr>
                <a:srgbClr val="F79646">
                  <a:lumMod val="75000"/>
                </a:srgbClr>
              </a:buClr>
              <a:buFont typeface="Courier New" panose="02070309020205020404" pitchFamily="49" charset="0"/>
              <a:buChar char="o"/>
              <a:defRPr/>
            </a:pPr>
            <a:endParaRPr kumimoji="1" lang="en-US" altLang="ja-JP" sz="3200" dirty="0">
              <a:solidFill>
                <a:prstClr val="black"/>
              </a:solidFill>
              <a:latin typeface="Calibri"/>
              <a:ea typeface="ＭＳ Ｐゴシック" panose="020B0600070205080204" pitchFamily="34" charset="-128"/>
            </a:endParaRPr>
          </a:p>
        </p:txBody>
      </p:sp>
      <p:grpSp>
        <p:nvGrpSpPr>
          <p:cNvPr id="8" name="Group 7">
            <a:extLst>
              <a:ext uri="{FF2B5EF4-FFF2-40B4-BE49-F238E27FC236}">
                <a16:creationId xmlns:a16="http://schemas.microsoft.com/office/drawing/2014/main" id="{04DA180F-9A2B-40BB-96EE-40E6D3FE6847}"/>
              </a:ext>
            </a:extLst>
          </p:cNvPr>
          <p:cNvGrpSpPr/>
          <p:nvPr/>
        </p:nvGrpSpPr>
        <p:grpSpPr>
          <a:xfrm>
            <a:off x="402888" y="1123453"/>
            <a:ext cx="3185253" cy="2039597"/>
            <a:chOff x="-1694039" y="1254735"/>
            <a:chExt cx="4771655" cy="1412901"/>
          </a:xfrm>
          <a:solidFill>
            <a:srgbClr val="2C4143"/>
          </a:solidFill>
        </p:grpSpPr>
        <p:sp>
          <p:nvSpPr>
            <p:cNvPr id="9" name="Rectangle 8">
              <a:extLst>
                <a:ext uri="{FF2B5EF4-FFF2-40B4-BE49-F238E27FC236}">
                  <a16:creationId xmlns:a16="http://schemas.microsoft.com/office/drawing/2014/main" id="{5B22839C-9538-4378-8078-E6B81BCB767E}"/>
                </a:ext>
              </a:extLst>
            </p:cNvPr>
            <p:cNvSpPr/>
            <p:nvPr/>
          </p:nvSpPr>
          <p:spPr>
            <a:xfrm>
              <a:off x="-1694039" y="1254735"/>
              <a:ext cx="4735297" cy="375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b="1" dirty="0">
                  <a:solidFill>
                    <a:prstClr val="white"/>
                  </a:solidFill>
                  <a:latin typeface="Arial" panose="020B0604020202020204" pitchFamily="34" charset="0"/>
                  <a:cs typeface="Arial" panose="020B0604020202020204" pitchFamily="34" charset="0"/>
                </a:rPr>
                <a:t>Multi-stakeholder Working</a:t>
              </a:r>
            </a:p>
          </p:txBody>
        </p:sp>
        <p:sp>
          <p:nvSpPr>
            <p:cNvPr id="10" name="Rectangle 9">
              <a:extLst>
                <a:ext uri="{FF2B5EF4-FFF2-40B4-BE49-F238E27FC236}">
                  <a16:creationId xmlns:a16="http://schemas.microsoft.com/office/drawing/2014/main" id="{3A7EAFF5-20CA-42B5-934B-3E3F2B987BB5}"/>
                </a:ext>
              </a:extLst>
            </p:cNvPr>
            <p:cNvSpPr/>
            <p:nvPr/>
          </p:nvSpPr>
          <p:spPr>
            <a:xfrm>
              <a:off x="-1648582" y="1661796"/>
              <a:ext cx="4726198" cy="1005840"/>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kumimoji="1" lang="en-US" sz="1600" kern="0" dirty="0">
                  <a:solidFill>
                    <a:sysClr val="windowText" lastClr="000000">
                      <a:lumMod val="85000"/>
                      <a:lumOff val="15000"/>
                    </a:sysClr>
                  </a:solidFill>
                  <a:latin typeface="Arial" panose="020B0604020202020204" pitchFamily="34" charset="0"/>
                  <a:cs typeface="Arial" panose="020B0604020202020204" pitchFamily="34" charset="0"/>
                </a:rPr>
                <a:t>Government, industry and civil society work together.</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Builds trust</a:t>
              </a:r>
              <a:r>
                <a:rPr kumimoji="1" lang="en-US" sz="1600" kern="0" dirty="0">
                  <a:solidFill>
                    <a:sysClr val="windowText" lastClr="000000">
                      <a:lumMod val="85000"/>
                      <a:lumOff val="15000"/>
                    </a:sysClr>
                  </a:solidFill>
                  <a:latin typeface="Arial" panose="020B0604020202020204" pitchFamily="34" charset="0"/>
                  <a:cs typeface="Arial" panose="020B0604020202020204" pitchFamily="34" charset="0"/>
                </a:rPr>
                <a:t> and effectively solves complex challenges.</a:t>
              </a:r>
              <a:endParaRPr lang="en-US" sz="1600" kern="0" dirty="0">
                <a:solidFill>
                  <a:sysClr val="windowText" lastClr="000000">
                    <a:lumMod val="85000"/>
                    <a:lumOff val="15000"/>
                  </a:sysClr>
                </a:solidFill>
                <a:latin typeface="Arial" panose="020B0604020202020204" pitchFamily="34" charset="0"/>
                <a:cs typeface="Arial" panose="020B0604020202020204" pitchFamily="34" charset="0"/>
              </a:endParaRPr>
            </a:p>
            <a:p>
              <a:pPr marL="176213" indent="-176213">
                <a:buFont typeface="Arial" pitchFamily="34" charset="0"/>
                <a:buChar char="•"/>
                <a:defRPr/>
              </a:pPr>
              <a:endParaRPr lang="en-US" sz="1600" kern="0" dirty="0">
                <a:solidFill>
                  <a:sysClr val="windowText" lastClr="000000">
                    <a:lumMod val="85000"/>
                    <a:lumOff val="15000"/>
                  </a:sysClr>
                </a:solidFill>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D5D92E51-F01A-4C19-B0F1-3D9630382399}"/>
              </a:ext>
            </a:extLst>
          </p:cNvPr>
          <p:cNvGrpSpPr/>
          <p:nvPr/>
        </p:nvGrpSpPr>
        <p:grpSpPr>
          <a:xfrm>
            <a:off x="8482955" y="1112046"/>
            <a:ext cx="3652429" cy="2042238"/>
            <a:chOff x="-160309" y="1659095"/>
            <a:chExt cx="5757571" cy="927158"/>
          </a:xfrm>
        </p:grpSpPr>
        <p:sp>
          <p:nvSpPr>
            <p:cNvPr id="12" name="Rectangle 11">
              <a:extLst>
                <a:ext uri="{FF2B5EF4-FFF2-40B4-BE49-F238E27FC236}">
                  <a16:creationId xmlns:a16="http://schemas.microsoft.com/office/drawing/2014/main" id="{92637172-A5B5-40DB-A483-24EB5AFC4F6F}"/>
                </a:ext>
              </a:extLst>
            </p:cNvPr>
            <p:cNvSpPr/>
            <p:nvPr/>
          </p:nvSpPr>
          <p:spPr>
            <a:xfrm>
              <a:off x="-73169" y="1659095"/>
              <a:ext cx="5542671" cy="260560"/>
            </a:xfrm>
            <a:prstGeom prst="rect">
              <a:avLst/>
            </a:prstGeom>
            <a:solidFill>
              <a:srgbClr val="FFCE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b="1" dirty="0">
                  <a:solidFill>
                    <a:prstClr val="white"/>
                  </a:solidFill>
                  <a:latin typeface="Arial" panose="020B0604020202020204" pitchFamily="34" charset="0"/>
                  <a:cs typeface="Arial" panose="020B0604020202020204" pitchFamily="34" charset="0"/>
                </a:rPr>
                <a:t>Disclosure</a:t>
              </a:r>
            </a:p>
          </p:txBody>
        </p:sp>
        <p:sp>
          <p:nvSpPr>
            <p:cNvPr id="13" name="Rectangle 12">
              <a:extLst>
                <a:ext uri="{FF2B5EF4-FFF2-40B4-BE49-F238E27FC236}">
                  <a16:creationId xmlns:a16="http://schemas.microsoft.com/office/drawing/2014/main" id="{A8D31A7C-3777-4082-B7C3-5FDA4347A77F}"/>
                </a:ext>
              </a:extLst>
            </p:cNvPr>
            <p:cNvSpPr/>
            <p:nvPr/>
          </p:nvSpPr>
          <p:spPr>
            <a:xfrm>
              <a:off x="-160309" y="2002767"/>
              <a:ext cx="5757571" cy="583486"/>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kumimoji="1" lang="en-US" sz="1500" kern="0" dirty="0">
                  <a:solidFill>
                    <a:sysClr val="windowText" lastClr="000000">
                      <a:lumMod val="85000"/>
                      <a:lumOff val="15000"/>
                    </a:sysClr>
                  </a:solidFill>
                  <a:latin typeface="Arial" panose="020B0604020202020204" pitchFamily="34" charset="0"/>
                  <a:cs typeface="Arial" panose="020B0604020202020204" pitchFamily="34" charset="0"/>
                </a:rPr>
                <a:t>Disclosure by government applying Infrastructure Data Standard or OC4IDS format.</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Data points are disclosed routinely and periodically over whole lifecycle.</a:t>
              </a:r>
            </a:p>
          </p:txBody>
        </p:sp>
      </p:grpSp>
      <p:grpSp>
        <p:nvGrpSpPr>
          <p:cNvPr id="14" name="Group 13">
            <a:extLst>
              <a:ext uri="{FF2B5EF4-FFF2-40B4-BE49-F238E27FC236}">
                <a16:creationId xmlns:a16="http://schemas.microsoft.com/office/drawing/2014/main" id="{2AC96DA1-B7C8-44A1-83FB-EDEABD079B57}"/>
              </a:ext>
            </a:extLst>
          </p:cNvPr>
          <p:cNvGrpSpPr/>
          <p:nvPr/>
        </p:nvGrpSpPr>
        <p:grpSpPr>
          <a:xfrm>
            <a:off x="414041" y="3214334"/>
            <a:ext cx="3227043" cy="3012849"/>
            <a:chOff x="-1152239" y="1356894"/>
            <a:chExt cx="4900814" cy="2751960"/>
          </a:xfrm>
        </p:grpSpPr>
        <p:sp>
          <p:nvSpPr>
            <p:cNvPr id="15" name="Rectangle 14">
              <a:extLst>
                <a:ext uri="{FF2B5EF4-FFF2-40B4-BE49-F238E27FC236}">
                  <a16:creationId xmlns:a16="http://schemas.microsoft.com/office/drawing/2014/main" id="{A4784F1F-60E6-4CD6-8EC5-E133A3357A27}"/>
                </a:ext>
              </a:extLst>
            </p:cNvPr>
            <p:cNvSpPr/>
            <p:nvPr/>
          </p:nvSpPr>
          <p:spPr>
            <a:xfrm>
              <a:off x="-1105664" y="1356894"/>
              <a:ext cx="4854239" cy="495157"/>
            </a:xfrm>
            <a:prstGeom prst="rect">
              <a:avLst/>
            </a:prstGeom>
            <a:solidFill>
              <a:srgbClr val="628E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b="1" dirty="0">
                  <a:solidFill>
                    <a:prstClr val="white"/>
                  </a:solidFill>
                  <a:latin typeface="Arial" panose="020B0604020202020204" pitchFamily="34" charset="0"/>
                  <a:cs typeface="Arial" panose="020B0604020202020204" pitchFamily="34" charset="0"/>
                </a:rPr>
                <a:t>Social Accountability</a:t>
              </a:r>
            </a:p>
          </p:txBody>
        </p:sp>
        <p:sp>
          <p:nvSpPr>
            <p:cNvPr id="16" name="Rectangle 15">
              <a:extLst>
                <a:ext uri="{FF2B5EF4-FFF2-40B4-BE49-F238E27FC236}">
                  <a16:creationId xmlns:a16="http://schemas.microsoft.com/office/drawing/2014/main" id="{1C191183-3507-48B9-ADA8-9058E45C6DB3}"/>
                </a:ext>
              </a:extLst>
            </p:cNvPr>
            <p:cNvSpPr/>
            <p:nvPr/>
          </p:nvSpPr>
          <p:spPr>
            <a:xfrm>
              <a:off x="-1152239" y="1974451"/>
              <a:ext cx="4607214" cy="2134403"/>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Stakeholders use data to exercise accountability.</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Decisions are subject to scrutiny.</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Demand for action translated into practical improvements.</a:t>
              </a:r>
            </a:p>
            <a:p>
              <a:pPr marL="176213" indent="-176213">
                <a:buFont typeface="Arial" pitchFamily="34" charset="0"/>
                <a:buChar char="•"/>
                <a:defRPr/>
              </a:pPr>
              <a:endParaRPr lang="en-US" sz="1600" kern="0" dirty="0">
                <a:solidFill>
                  <a:sysClr val="windowText" lastClr="000000">
                    <a:lumMod val="85000"/>
                    <a:lumOff val="15000"/>
                  </a:sysClr>
                </a:solidFill>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E7F7C576-F61C-4FF3-8D93-BA131753DBD3}"/>
              </a:ext>
            </a:extLst>
          </p:cNvPr>
          <p:cNvGrpSpPr/>
          <p:nvPr/>
        </p:nvGrpSpPr>
        <p:grpSpPr>
          <a:xfrm>
            <a:off x="8504777" y="3435028"/>
            <a:ext cx="3498037" cy="2072393"/>
            <a:chOff x="54591" y="1468643"/>
            <a:chExt cx="2996682" cy="1295049"/>
          </a:xfrm>
        </p:grpSpPr>
        <p:sp>
          <p:nvSpPr>
            <p:cNvPr id="18" name="Rectangle 17">
              <a:extLst>
                <a:ext uri="{FF2B5EF4-FFF2-40B4-BE49-F238E27FC236}">
                  <a16:creationId xmlns:a16="http://schemas.microsoft.com/office/drawing/2014/main" id="{A61A54BC-6398-4BD8-B7CE-883C2520A16D}"/>
                </a:ext>
              </a:extLst>
            </p:cNvPr>
            <p:cNvSpPr/>
            <p:nvPr/>
          </p:nvSpPr>
          <p:spPr>
            <a:xfrm>
              <a:off x="54591" y="1468643"/>
              <a:ext cx="2986668" cy="289209"/>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b="1" dirty="0">
                  <a:solidFill>
                    <a:prstClr val="white"/>
                  </a:solidFill>
                  <a:latin typeface="Arial" panose="020B0604020202020204" pitchFamily="34" charset="0"/>
                  <a:cs typeface="Arial" panose="020B0604020202020204" pitchFamily="34" charset="0"/>
                </a:rPr>
                <a:t>Assurance</a:t>
              </a:r>
            </a:p>
          </p:txBody>
        </p:sp>
        <p:sp>
          <p:nvSpPr>
            <p:cNvPr id="19" name="Rectangle 18">
              <a:extLst>
                <a:ext uri="{FF2B5EF4-FFF2-40B4-BE49-F238E27FC236}">
                  <a16:creationId xmlns:a16="http://schemas.microsoft.com/office/drawing/2014/main" id="{008529D7-97A6-49B3-8F4F-CB517FD78143}"/>
                </a:ext>
              </a:extLst>
            </p:cNvPr>
            <p:cNvSpPr/>
            <p:nvPr/>
          </p:nvSpPr>
          <p:spPr>
            <a:xfrm>
              <a:off x="64605" y="1757852"/>
              <a:ext cx="2986668" cy="1005840"/>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Independent third-party review of the information disclosed by government.</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Assurance report identifies concerns.</a:t>
              </a:r>
            </a:p>
            <a:p>
              <a:pPr marL="176213" indent="-176213">
                <a:buFont typeface="Arial" pitchFamily="34" charset="0"/>
                <a:buChar char="•"/>
                <a:defRPr/>
              </a:pPr>
              <a:r>
                <a:rPr lang="en-US" sz="1600" kern="0" dirty="0">
                  <a:solidFill>
                    <a:sysClr val="windowText" lastClr="000000">
                      <a:lumMod val="85000"/>
                      <a:lumOff val="15000"/>
                    </a:sysClr>
                  </a:solidFill>
                  <a:latin typeface="Arial" panose="020B0604020202020204" pitchFamily="34" charset="0"/>
                  <a:cs typeface="Arial" panose="020B0604020202020204" pitchFamily="34" charset="0"/>
                </a:rPr>
                <a:t>Report launched at public event.</a:t>
              </a:r>
            </a:p>
            <a:p>
              <a:pPr marL="176213" indent="-176213">
                <a:buFont typeface="Arial" pitchFamily="34" charset="0"/>
                <a:buChar char="•"/>
                <a:defRPr/>
              </a:pPr>
              <a:endParaRPr lang="en-US" sz="1600" kern="0" dirty="0">
                <a:solidFill>
                  <a:sysClr val="windowText" lastClr="000000">
                    <a:lumMod val="85000"/>
                    <a:lumOff val="15000"/>
                  </a:sysClr>
                </a:solidFill>
                <a:latin typeface="Arial" panose="020B0604020202020204" pitchFamily="34" charset="0"/>
                <a:cs typeface="Arial" panose="020B0604020202020204" pitchFamily="34" charset="0"/>
              </a:endParaRPr>
            </a:p>
          </p:txBody>
        </p:sp>
      </p:grpSp>
      <p:sp>
        <p:nvSpPr>
          <p:cNvPr id="20" name="TextBox 19">
            <a:extLst>
              <a:ext uri="{FF2B5EF4-FFF2-40B4-BE49-F238E27FC236}">
                <a16:creationId xmlns:a16="http://schemas.microsoft.com/office/drawing/2014/main" id="{0C396EDF-E9E7-48C7-87CD-358B65D8E356}"/>
              </a:ext>
            </a:extLst>
          </p:cNvPr>
          <p:cNvSpPr txBox="1"/>
          <p:nvPr/>
        </p:nvSpPr>
        <p:spPr>
          <a:xfrm>
            <a:off x="4156307" y="302997"/>
            <a:ext cx="3812041" cy="646331"/>
          </a:xfrm>
          <a:prstGeom prst="rect">
            <a:avLst/>
          </a:prstGeom>
          <a:noFill/>
        </p:spPr>
        <p:txBody>
          <a:bodyPr wrap="square" rtlCol="0">
            <a:spAutoFit/>
          </a:bodyPr>
          <a:lstStyle/>
          <a:p>
            <a:pPr algn="ctr"/>
            <a:r>
              <a:rPr kumimoji="1" lang="en-GB" sz="3600" b="1" dirty="0">
                <a:solidFill>
                  <a:prstClr val="black"/>
                </a:solidFill>
                <a:latin typeface="Calibri"/>
              </a:rPr>
              <a:t>CoST core features</a:t>
            </a:r>
          </a:p>
        </p:txBody>
      </p:sp>
      <p:grpSp>
        <p:nvGrpSpPr>
          <p:cNvPr id="28" name="Group 27">
            <a:extLst>
              <a:ext uri="{FF2B5EF4-FFF2-40B4-BE49-F238E27FC236}">
                <a16:creationId xmlns:a16="http://schemas.microsoft.com/office/drawing/2014/main" id="{738A7380-6239-41E8-A296-FBF17E6A0856}"/>
              </a:ext>
            </a:extLst>
          </p:cNvPr>
          <p:cNvGrpSpPr/>
          <p:nvPr/>
        </p:nvGrpSpPr>
        <p:grpSpPr>
          <a:xfrm>
            <a:off x="3886254" y="1320990"/>
            <a:ext cx="1832802" cy="1651521"/>
            <a:chOff x="5735174" y="2071212"/>
            <a:chExt cx="2005883" cy="1712129"/>
          </a:xfrm>
        </p:grpSpPr>
        <p:grpSp>
          <p:nvGrpSpPr>
            <p:cNvPr id="29" name="Group 28">
              <a:extLst>
                <a:ext uri="{FF2B5EF4-FFF2-40B4-BE49-F238E27FC236}">
                  <a16:creationId xmlns:a16="http://schemas.microsoft.com/office/drawing/2014/main" id="{061DCAD3-679A-4456-8AC2-8FF2A09219B1}"/>
                </a:ext>
              </a:extLst>
            </p:cNvPr>
            <p:cNvGrpSpPr/>
            <p:nvPr/>
          </p:nvGrpSpPr>
          <p:grpSpPr>
            <a:xfrm>
              <a:off x="5735174" y="2071212"/>
              <a:ext cx="2005883" cy="1712129"/>
              <a:chOff x="4162113" y="2749613"/>
              <a:chExt cx="3360545" cy="2868405"/>
            </a:xfrm>
          </p:grpSpPr>
          <p:sp>
            <p:nvSpPr>
              <p:cNvPr id="36" name="Rectangle 35">
                <a:extLst>
                  <a:ext uri="{FF2B5EF4-FFF2-40B4-BE49-F238E27FC236}">
                    <a16:creationId xmlns:a16="http://schemas.microsoft.com/office/drawing/2014/main" id="{F7E688F0-A933-4D68-A531-381A28CF498C}"/>
                  </a:ext>
                </a:extLst>
              </p:cNvPr>
              <p:cNvSpPr/>
              <p:nvPr/>
            </p:nvSpPr>
            <p:spPr>
              <a:xfrm rot="2700000">
                <a:off x="4654252" y="2749613"/>
                <a:ext cx="2376264" cy="2376264"/>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45" name="Freeform: Shape 44">
                <a:extLst>
                  <a:ext uri="{FF2B5EF4-FFF2-40B4-BE49-F238E27FC236}">
                    <a16:creationId xmlns:a16="http://schemas.microsoft.com/office/drawing/2014/main" id="{49A08DDB-9930-4784-8FC7-0AF7DED5A2FC}"/>
                  </a:ext>
                </a:extLst>
              </p:cNvPr>
              <p:cNvSpPr/>
              <p:nvPr/>
            </p:nvSpPr>
            <p:spPr>
              <a:xfrm>
                <a:off x="4162113" y="3936276"/>
                <a:ext cx="3360545" cy="1681742"/>
              </a:xfrm>
              <a:custGeom>
                <a:avLst/>
                <a:gdLst>
                  <a:gd name="connsiteX0" fmla="*/ 1469 w 3360545"/>
                  <a:gd name="connsiteY0" fmla="*/ 0 h 1681742"/>
                  <a:gd name="connsiteX1" fmla="*/ 3359076 w 3360545"/>
                  <a:gd name="connsiteY1" fmla="*/ 0 h 1681742"/>
                  <a:gd name="connsiteX2" fmla="*/ 3360545 w 3360545"/>
                  <a:gd name="connsiteY2" fmla="*/ 1469 h 1681742"/>
                  <a:gd name="connsiteX3" fmla="*/ 1680272 w 3360545"/>
                  <a:gd name="connsiteY3" fmla="*/ 1681742 h 1681742"/>
                  <a:gd name="connsiteX4" fmla="*/ 0 w 3360545"/>
                  <a:gd name="connsiteY4" fmla="*/ 1469 h 1681742"/>
                  <a:gd name="connsiteX5" fmla="*/ 1469 w 3360545"/>
                  <a:gd name="connsiteY5" fmla="*/ 0 h 168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0545" h="1681742">
                    <a:moveTo>
                      <a:pt x="1469" y="0"/>
                    </a:moveTo>
                    <a:lnTo>
                      <a:pt x="3359076" y="0"/>
                    </a:lnTo>
                    <a:lnTo>
                      <a:pt x="3360545" y="1469"/>
                    </a:lnTo>
                    <a:lnTo>
                      <a:pt x="1680272" y="1681742"/>
                    </a:lnTo>
                    <a:lnTo>
                      <a:pt x="0" y="1469"/>
                    </a:lnTo>
                    <a:lnTo>
                      <a:pt x="1469" y="0"/>
                    </a:lnTo>
                    <a:close/>
                  </a:path>
                </a:pathLst>
              </a:custGeom>
              <a:solidFill>
                <a:srgbClr val="25393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grpSp>
        <p:sp>
          <p:nvSpPr>
            <p:cNvPr id="30" name="TextBox 29">
              <a:extLst>
                <a:ext uri="{FF2B5EF4-FFF2-40B4-BE49-F238E27FC236}">
                  <a16:creationId xmlns:a16="http://schemas.microsoft.com/office/drawing/2014/main" id="{829B1626-567D-4A5D-8081-DA62D967AA63}"/>
                </a:ext>
              </a:extLst>
            </p:cNvPr>
            <p:cNvSpPr txBox="1"/>
            <p:nvPr/>
          </p:nvSpPr>
          <p:spPr>
            <a:xfrm>
              <a:off x="6123074" y="2784168"/>
              <a:ext cx="1226812" cy="593472"/>
            </a:xfrm>
            <a:prstGeom prst="rect">
              <a:avLst/>
            </a:prstGeom>
            <a:noFill/>
          </p:spPr>
          <p:txBody>
            <a:bodyPr wrap="square" rtlCol="0" anchor="ctr">
              <a:spAutoFit/>
            </a:bodyPr>
            <a:lstStyle/>
            <a:p>
              <a:pPr algn="ctr">
                <a:lnSpc>
                  <a:spcPct val="80000"/>
                </a:lnSpc>
                <a:defRPr/>
              </a:pPr>
              <a:r>
                <a:rPr lang="en-US" sz="1300" kern="0" dirty="0">
                  <a:solidFill>
                    <a:schemeClr val="bg1"/>
                  </a:solidFill>
                  <a:latin typeface="Arial" panose="020B0604020202020204" pitchFamily="34" charset="0"/>
                  <a:cs typeface="Arial" pitchFamily="34" charset="0"/>
                </a:rPr>
                <a:t>Multi-stakeholder Working</a:t>
              </a:r>
            </a:p>
          </p:txBody>
        </p:sp>
        <p:grpSp>
          <p:nvGrpSpPr>
            <p:cNvPr id="31" name="Group 30">
              <a:extLst>
                <a:ext uri="{FF2B5EF4-FFF2-40B4-BE49-F238E27FC236}">
                  <a16:creationId xmlns:a16="http://schemas.microsoft.com/office/drawing/2014/main" id="{BEECAFBB-1CBD-439F-A885-9E85F2CF172E}"/>
                </a:ext>
              </a:extLst>
            </p:cNvPr>
            <p:cNvGrpSpPr/>
            <p:nvPr/>
          </p:nvGrpSpPr>
          <p:grpSpPr>
            <a:xfrm>
              <a:off x="6606526" y="2321717"/>
              <a:ext cx="217513" cy="264547"/>
              <a:chOff x="6350" y="7938"/>
              <a:chExt cx="3897313" cy="5111750"/>
            </a:xfrm>
            <a:solidFill>
              <a:schemeClr val="bg1"/>
            </a:solidFill>
          </p:grpSpPr>
          <p:sp>
            <p:nvSpPr>
              <p:cNvPr id="32" name="Freeform 9">
                <a:extLst>
                  <a:ext uri="{FF2B5EF4-FFF2-40B4-BE49-F238E27FC236}">
                    <a16:creationId xmlns:a16="http://schemas.microsoft.com/office/drawing/2014/main" id="{9D864661-FB41-466D-A497-760DE88CD8BD}"/>
                  </a:ext>
                </a:extLst>
              </p:cNvPr>
              <p:cNvSpPr>
                <a:spLocks/>
              </p:cNvSpPr>
              <p:nvPr/>
            </p:nvSpPr>
            <p:spPr bwMode="auto">
              <a:xfrm>
                <a:off x="923925" y="7938"/>
                <a:ext cx="2062163" cy="2500312"/>
              </a:xfrm>
              <a:custGeom>
                <a:avLst/>
                <a:gdLst>
                  <a:gd name="T0" fmla="*/ 479 w 958"/>
                  <a:gd name="T1" fmla="*/ 1165 h 1165"/>
                  <a:gd name="T2" fmla="*/ 958 w 958"/>
                  <a:gd name="T3" fmla="*/ 583 h 1165"/>
                  <a:gd name="T4" fmla="*/ 479 w 958"/>
                  <a:gd name="T5" fmla="*/ 0 h 1165"/>
                  <a:gd name="T6" fmla="*/ 0 w 958"/>
                  <a:gd name="T7" fmla="*/ 583 h 1165"/>
                  <a:gd name="T8" fmla="*/ 479 w 958"/>
                  <a:gd name="T9" fmla="*/ 1165 h 1165"/>
                </a:gdLst>
                <a:ahLst/>
                <a:cxnLst>
                  <a:cxn ang="0">
                    <a:pos x="T0" y="T1"/>
                  </a:cxn>
                  <a:cxn ang="0">
                    <a:pos x="T2" y="T3"/>
                  </a:cxn>
                  <a:cxn ang="0">
                    <a:pos x="T4" y="T5"/>
                  </a:cxn>
                  <a:cxn ang="0">
                    <a:pos x="T6" y="T7"/>
                  </a:cxn>
                  <a:cxn ang="0">
                    <a:pos x="T8" y="T9"/>
                  </a:cxn>
                </a:cxnLst>
                <a:rect l="0" t="0" r="r" b="b"/>
                <a:pathLst>
                  <a:path w="958" h="1165">
                    <a:moveTo>
                      <a:pt x="479" y="1165"/>
                    </a:moveTo>
                    <a:cubicBezTo>
                      <a:pt x="744" y="1165"/>
                      <a:pt x="958" y="904"/>
                      <a:pt x="958" y="583"/>
                    </a:cubicBezTo>
                    <a:cubicBezTo>
                      <a:pt x="958" y="261"/>
                      <a:pt x="888" y="0"/>
                      <a:pt x="479" y="0"/>
                    </a:cubicBezTo>
                    <a:cubicBezTo>
                      <a:pt x="70" y="0"/>
                      <a:pt x="0" y="261"/>
                      <a:pt x="0" y="583"/>
                    </a:cubicBezTo>
                    <a:cubicBezTo>
                      <a:pt x="0" y="904"/>
                      <a:pt x="214" y="1165"/>
                      <a:pt x="479" y="1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34" name="Freeform 12">
                <a:extLst>
                  <a:ext uri="{FF2B5EF4-FFF2-40B4-BE49-F238E27FC236}">
                    <a16:creationId xmlns:a16="http://schemas.microsoft.com/office/drawing/2014/main" id="{5D57CE8F-EC9C-457B-9D5D-E27CB265DA24}"/>
                  </a:ext>
                </a:extLst>
              </p:cNvPr>
              <p:cNvSpPr>
                <a:spLocks/>
              </p:cNvSpPr>
              <p:nvPr/>
            </p:nvSpPr>
            <p:spPr bwMode="auto">
              <a:xfrm>
                <a:off x="6350" y="2605088"/>
                <a:ext cx="3897313" cy="2514600"/>
              </a:xfrm>
              <a:custGeom>
                <a:avLst/>
                <a:gdLst>
                  <a:gd name="T0" fmla="*/ 1809 w 1810"/>
                  <a:gd name="T1" fmla="*/ 820 h 1172"/>
                  <a:gd name="T2" fmla="*/ 1167 w 1810"/>
                  <a:gd name="T3" fmla="*/ 0 h 1172"/>
                  <a:gd name="T4" fmla="*/ 905 w 1810"/>
                  <a:gd name="T5" fmla="*/ 100 h 1172"/>
                  <a:gd name="T6" fmla="*/ 642 w 1810"/>
                  <a:gd name="T7" fmla="*/ 0 h 1172"/>
                  <a:gd name="T8" fmla="*/ 1 w 1810"/>
                  <a:gd name="T9" fmla="*/ 802 h 1172"/>
                  <a:gd name="T10" fmla="*/ 0 w 1810"/>
                  <a:gd name="T11" fmla="*/ 844 h 1172"/>
                  <a:gd name="T12" fmla="*/ 0 w 1810"/>
                  <a:gd name="T13" fmla="*/ 903 h 1172"/>
                  <a:gd name="T14" fmla="*/ 905 w 1810"/>
                  <a:gd name="T15" fmla="*/ 1172 h 1172"/>
                  <a:gd name="T16" fmla="*/ 1810 w 1810"/>
                  <a:gd name="T17" fmla="*/ 903 h 1172"/>
                  <a:gd name="T18" fmla="*/ 1810 w 1810"/>
                  <a:gd name="T19" fmla="*/ 859 h 1172"/>
                  <a:gd name="T20" fmla="*/ 1809 w 1810"/>
                  <a:gd name="T21" fmla="*/ 82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0" h="1172">
                    <a:moveTo>
                      <a:pt x="1809" y="820"/>
                    </a:moveTo>
                    <a:cubicBezTo>
                      <a:pt x="1801" y="260"/>
                      <a:pt x="1727" y="101"/>
                      <a:pt x="1167" y="0"/>
                    </a:cubicBezTo>
                    <a:cubicBezTo>
                      <a:pt x="1167" y="0"/>
                      <a:pt x="1089" y="100"/>
                      <a:pt x="905" y="100"/>
                    </a:cubicBezTo>
                    <a:cubicBezTo>
                      <a:pt x="721" y="100"/>
                      <a:pt x="642" y="0"/>
                      <a:pt x="642" y="0"/>
                    </a:cubicBezTo>
                    <a:cubicBezTo>
                      <a:pt x="89" y="100"/>
                      <a:pt x="11" y="257"/>
                      <a:pt x="1" y="802"/>
                    </a:cubicBezTo>
                    <a:cubicBezTo>
                      <a:pt x="0" y="847"/>
                      <a:pt x="0" y="849"/>
                      <a:pt x="0" y="844"/>
                    </a:cubicBezTo>
                    <a:cubicBezTo>
                      <a:pt x="0" y="854"/>
                      <a:pt x="0" y="872"/>
                      <a:pt x="0" y="903"/>
                    </a:cubicBezTo>
                    <a:cubicBezTo>
                      <a:pt x="0" y="903"/>
                      <a:pt x="133" y="1172"/>
                      <a:pt x="905" y="1172"/>
                    </a:cubicBezTo>
                    <a:cubicBezTo>
                      <a:pt x="1677" y="1172"/>
                      <a:pt x="1810" y="903"/>
                      <a:pt x="1810" y="903"/>
                    </a:cubicBezTo>
                    <a:cubicBezTo>
                      <a:pt x="1810" y="883"/>
                      <a:pt x="1810" y="869"/>
                      <a:pt x="1810" y="859"/>
                    </a:cubicBezTo>
                    <a:cubicBezTo>
                      <a:pt x="1810" y="863"/>
                      <a:pt x="1810" y="856"/>
                      <a:pt x="1809" y="8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grpSp>
      </p:grpSp>
      <p:grpSp>
        <p:nvGrpSpPr>
          <p:cNvPr id="46" name="Group 45">
            <a:extLst>
              <a:ext uri="{FF2B5EF4-FFF2-40B4-BE49-F238E27FC236}">
                <a16:creationId xmlns:a16="http://schemas.microsoft.com/office/drawing/2014/main" id="{CA994D1B-2F88-4B79-AEFC-6FD2CBFE5AAE}"/>
              </a:ext>
            </a:extLst>
          </p:cNvPr>
          <p:cNvGrpSpPr/>
          <p:nvPr/>
        </p:nvGrpSpPr>
        <p:grpSpPr>
          <a:xfrm>
            <a:off x="6344275" y="1348153"/>
            <a:ext cx="1862886" cy="1590073"/>
            <a:chOff x="4261402" y="3740906"/>
            <a:chExt cx="2483201" cy="2119545"/>
          </a:xfrm>
        </p:grpSpPr>
        <p:grpSp>
          <p:nvGrpSpPr>
            <p:cNvPr id="47" name="Group 46">
              <a:extLst>
                <a:ext uri="{FF2B5EF4-FFF2-40B4-BE49-F238E27FC236}">
                  <a16:creationId xmlns:a16="http://schemas.microsoft.com/office/drawing/2014/main" id="{20A90071-B77A-42ED-93F9-383D33BAD83B}"/>
                </a:ext>
              </a:extLst>
            </p:cNvPr>
            <p:cNvGrpSpPr/>
            <p:nvPr/>
          </p:nvGrpSpPr>
          <p:grpSpPr>
            <a:xfrm>
              <a:off x="4261402" y="3740906"/>
              <a:ext cx="2483201" cy="2119545"/>
              <a:chOff x="4162113" y="2749613"/>
              <a:chExt cx="3360545" cy="2868405"/>
            </a:xfrm>
          </p:grpSpPr>
          <p:sp>
            <p:nvSpPr>
              <p:cNvPr id="53" name="Rectangle 52">
                <a:extLst>
                  <a:ext uri="{FF2B5EF4-FFF2-40B4-BE49-F238E27FC236}">
                    <a16:creationId xmlns:a16="http://schemas.microsoft.com/office/drawing/2014/main" id="{C75BF8FB-FB0C-4AFB-BF5E-167ACD204BF9}"/>
                  </a:ext>
                </a:extLst>
              </p:cNvPr>
              <p:cNvSpPr/>
              <p:nvPr/>
            </p:nvSpPr>
            <p:spPr>
              <a:xfrm rot="2700000">
                <a:off x="4654252" y="2749613"/>
                <a:ext cx="2376264" cy="2376264"/>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54" name="Freeform: Shape 53">
                <a:extLst>
                  <a:ext uri="{FF2B5EF4-FFF2-40B4-BE49-F238E27FC236}">
                    <a16:creationId xmlns:a16="http://schemas.microsoft.com/office/drawing/2014/main" id="{50B69C74-E9F1-40A5-8542-28BCE1F4CDD0}"/>
                  </a:ext>
                </a:extLst>
              </p:cNvPr>
              <p:cNvSpPr/>
              <p:nvPr/>
            </p:nvSpPr>
            <p:spPr>
              <a:xfrm>
                <a:off x="4162113" y="3936276"/>
                <a:ext cx="3360545" cy="1681742"/>
              </a:xfrm>
              <a:custGeom>
                <a:avLst/>
                <a:gdLst>
                  <a:gd name="connsiteX0" fmla="*/ 1469 w 3360545"/>
                  <a:gd name="connsiteY0" fmla="*/ 0 h 1681742"/>
                  <a:gd name="connsiteX1" fmla="*/ 3359076 w 3360545"/>
                  <a:gd name="connsiteY1" fmla="*/ 0 h 1681742"/>
                  <a:gd name="connsiteX2" fmla="*/ 3360545 w 3360545"/>
                  <a:gd name="connsiteY2" fmla="*/ 1469 h 1681742"/>
                  <a:gd name="connsiteX3" fmla="*/ 1680272 w 3360545"/>
                  <a:gd name="connsiteY3" fmla="*/ 1681742 h 1681742"/>
                  <a:gd name="connsiteX4" fmla="*/ 0 w 3360545"/>
                  <a:gd name="connsiteY4" fmla="*/ 1469 h 1681742"/>
                  <a:gd name="connsiteX5" fmla="*/ 1469 w 3360545"/>
                  <a:gd name="connsiteY5" fmla="*/ 0 h 168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0545" h="1681742">
                    <a:moveTo>
                      <a:pt x="1469" y="0"/>
                    </a:moveTo>
                    <a:lnTo>
                      <a:pt x="3359076" y="0"/>
                    </a:lnTo>
                    <a:lnTo>
                      <a:pt x="3360545" y="1469"/>
                    </a:lnTo>
                    <a:lnTo>
                      <a:pt x="1680272" y="1681742"/>
                    </a:lnTo>
                    <a:lnTo>
                      <a:pt x="0" y="1469"/>
                    </a:lnTo>
                    <a:lnTo>
                      <a:pt x="1469" y="0"/>
                    </a:lnTo>
                    <a:close/>
                  </a:path>
                </a:pathLst>
              </a:custGeom>
              <a:solidFill>
                <a:schemeClr val="accent4">
                  <a:lumMod val="75000"/>
                  <a:alpha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grpSp>
        <p:grpSp>
          <p:nvGrpSpPr>
            <p:cNvPr id="48" name="Group 47">
              <a:extLst>
                <a:ext uri="{FF2B5EF4-FFF2-40B4-BE49-F238E27FC236}">
                  <a16:creationId xmlns:a16="http://schemas.microsoft.com/office/drawing/2014/main" id="{9D22CCDA-EBD9-4722-BC5E-5974BC5CBCCD}"/>
                </a:ext>
              </a:extLst>
            </p:cNvPr>
            <p:cNvGrpSpPr/>
            <p:nvPr/>
          </p:nvGrpSpPr>
          <p:grpSpPr>
            <a:xfrm>
              <a:off x="5245836" y="4028460"/>
              <a:ext cx="379612" cy="364692"/>
              <a:chOff x="192088" y="1766888"/>
              <a:chExt cx="3514725" cy="3376613"/>
            </a:xfrm>
            <a:solidFill>
              <a:schemeClr val="bg1"/>
            </a:solidFill>
          </p:grpSpPr>
          <p:sp>
            <p:nvSpPr>
              <p:cNvPr id="50" name="Freeform 20">
                <a:extLst>
                  <a:ext uri="{FF2B5EF4-FFF2-40B4-BE49-F238E27FC236}">
                    <a16:creationId xmlns:a16="http://schemas.microsoft.com/office/drawing/2014/main" id="{B0684D51-03F9-407A-85F8-FFD29FE31C9F}"/>
                  </a:ext>
                </a:extLst>
              </p:cNvPr>
              <p:cNvSpPr>
                <a:spLocks noEditPoints="1"/>
              </p:cNvSpPr>
              <p:nvPr/>
            </p:nvSpPr>
            <p:spPr bwMode="auto">
              <a:xfrm>
                <a:off x="2633663" y="1766888"/>
                <a:ext cx="1073150" cy="3376613"/>
              </a:xfrm>
              <a:custGeom>
                <a:avLst/>
                <a:gdLst>
                  <a:gd name="T0" fmla="*/ 130 w 130"/>
                  <a:gd name="T1" fmla="*/ 32 h 410"/>
                  <a:gd name="T2" fmla="*/ 129 w 130"/>
                  <a:gd name="T3" fmla="*/ 30 h 410"/>
                  <a:gd name="T4" fmla="*/ 65 w 130"/>
                  <a:gd name="T5" fmla="*/ 0 h 410"/>
                  <a:gd name="T6" fmla="*/ 64 w 130"/>
                  <a:gd name="T7" fmla="*/ 0 h 410"/>
                  <a:gd name="T8" fmla="*/ 1 w 130"/>
                  <a:gd name="T9" fmla="*/ 31 h 410"/>
                  <a:gd name="T10" fmla="*/ 1 w 130"/>
                  <a:gd name="T11" fmla="*/ 31 h 410"/>
                  <a:gd name="T12" fmla="*/ 1 w 130"/>
                  <a:gd name="T13" fmla="*/ 31 h 410"/>
                  <a:gd name="T14" fmla="*/ 1 w 130"/>
                  <a:gd name="T15" fmla="*/ 31 h 410"/>
                  <a:gd name="T16" fmla="*/ 1 w 130"/>
                  <a:gd name="T17" fmla="*/ 32 h 410"/>
                  <a:gd name="T18" fmla="*/ 1 w 130"/>
                  <a:gd name="T19" fmla="*/ 32 h 410"/>
                  <a:gd name="T20" fmla="*/ 1 w 130"/>
                  <a:gd name="T21" fmla="*/ 32 h 410"/>
                  <a:gd name="T22" fmla="*/ 0 w 130"/>
                  <a:gd name="T23" fmla="*/ 32 h 410"/>
                  <a:gd name="T24" fmla="*/ 0 w 130"/>
                  <a:gd name="T25" fmla="*/ 32 h 410"/>
                  <a:gd name="T26" fmla="*/ 0 w 130"/>
                  <a:gd name="T27" fmla="*/ 33 h 410"/>
                  <a:gd name="T28" fmla="*/ 0 w 130"/>
                  <a:gd name="T29" fmla="*/ 370 h 410"/>
                  <a:gd name="T30" fmla="*/ 1 w 130"/>
                  <a:gd name="T31" fmla="*/ 372 h 410"/>
                  <a:gd name="T32" fmla="*/ 64 w 130"/>
                  <a:gd name="T33" fmla="*/ 409 h 410"/>
                  <a:gd name="T34" fmla="*/ 64 w 130"/>
                  <a:gd name="T35" fmla="*/ 410 h 410"/>
                  <a:gd name="T36" fmla="*/ 65 w 130"/>
                  <a:gd name="T37" fmla="*/ 410 h 410"/>
                  <a:gd name="T38" fmla="*/ 65 w 130"/>
                  <a:gd name="T39" fmla="*/ 410 h 410"/>
                  <a:gd name="T40" fmla="*/ 65 w 130"/>
                  <a:gd name="T41" fmla="*/ 410 h 410"/>
                  <a:gd name="T42" fmla="*/ 66 w 130"/>
                  <a:gd name="T43" fmla="*/ 410 h 410"/>
                  <a:gd name="T44" fmla="*/ 67 w 130"/>
                  <a:gd name="T45" fmla="*/ 409 h 410"/>
                  <a:gd name="T46" fmla="*/ 129 w 130"/>
                  <a:gd name="T47" fmla="*/ 372 h 410"/>
                  <a:gd name="T48" fmla="*/ 130 w 130"/>
                  <a:gd name="T49" fmla="*/ 370 h 410"/>
                  <a:gd name="T50" fmla="*/ 130 w 130"/>
                  <a:gd name="T51" fmla="*/ 33 h 410"/>
                  <a:gd name="T52" fmla="*/ 130 w 130"/>
                  <a:gd name="T53" fmla="*/ 33 h 410"/>
                  <a:gd name="T54" fmla="*/ 130 w 130"/>
                  <a:gd name="T55" fmla="*/ 32 h 410"/>
                  <a:gd name="T56" fmla="*/ 4 w 130"/>
                  <a:gd name="T57" fmla="*/ 36 h 410"/>
                  <a:gd name="T58" fmla="*/ 63 w 130"/>
                  <a:gd name="T59" fmla="*/ 64 h 410"/>
                  <a:gd name="T60" fmla="*/ 63 w 130"/>
                  <a:gd name="T61" fmla="*/ 404 h 410"/>
                  <a:gd name="T62" fmla="*/ 4 w 130"/>
                  <a:gd name="T63" fmla="*/ 369 h 410"/>
                  <a:gd name="T64" fmla="*/ 4 w 130"/>
                  <a:gd name="T65" fmla="*/ 3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410">
                    <a:moveTo>
                      <a:pt x="130" y="32"/>
                    </a:moveTo>
                    <a:cubicBezTo>
                      <a:pt x="130" y="31"/>
                      <a:pt x="130" y="31"/>
                      <a:pt x="129" y="30"/>
                    </a:cubicBezTo>
                    <a:cubicBezTo>
                      <a:pt x="65" y="0"/>
                      <a:pt x="65" y="0"/>
                      <a:pt x="65" y="0"/>
                    </a:cubicBezTo>
                    <a:cubicBezTo>
                      <a:pt x="65" y="0"/>
                      <a:pt x="64" y="0"/>
                      <a:pt x="64" y="0"/>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2"/>
                    </a:cubicBezTo>
                    <a:cubicBezTo>
                      <a:pt x="1" y="32"/>
                      <a:pt x="1" y="32"/>
                      <a:pt x="1" y="32"/>
                    </a:cubicBezTo>
                    <a:cubicBezTo>
                      <a:pt x="1" y="32"/>
                      <a:pt x="1" y="32"/>
                      <a:pt x="1" y="32"/>
                    </a:cubicBezTo>
                    <a:cubicBezTo>
                      <a:pt x="1" y="32"/>
                      <a:pt x="0" y="32"/>
                      <a:pt x="0" y="32"/>
                    </a:cubicBezTo>
                    <a:cubicBezTo>
                      <a:pt x="0" y="32"/>
                      <a:pt x="0" y="32"/>
                      <a:pt x="0" y="32"/>
                    </a:cubicBezTo>
                    <a:cubicBezTo>
                      <a:pt x="0" y="33"/>
                      <a:pt x="0" y="33"/>
                      <a:pt x="0" y="33"/>
                    </a:cubicBezTo>
                    <a:cubicBezTo>
                      <a:pt x="0" y="370"/>
                      <a:pt x="0" y="370"/>
                      <a:pt x="0" y="370"/>
                    </a:cubicBezTo>
                    <a:cubicBezTo>
                      <a:pt x="0" y="371"/>
                      <a:pt x="1" y="372"/>
                      <a:pt x="1" y="372"/>
                    </a:cubicBezTo>
                    <a:cubicBezTo>
                      <a:pt x="64" y="409"/>
                      <a:pt x="64" y="409"/>
                      <a:pt x="64" y="409"/>
                    </a:cubicBezTo>
                    <a:cubicBezTo>
                      <a:pt x="64" y="409"/>
                      <a:pt x="64" y="409"/>
                      <a:pt x="64" y="410"/>
                    </a:cubicBezTo>
                    <a:cubicBezTo>
                      <a:pt x="64" y="410"/>
                      <a:pt x="65" y="410"/>
                      <a:pt x="65" y="410"/>
                    </a:cubicBezTo>
                    <a:cubicBezTo>
                      <a:pt x="65" y="410"/>
                      <a:pt x="65" y="410"/>
                      <a:pt x="65" y="410"/>
                    </a:cubicBezTo>
                    <a:cubicBezTo>
                      <a:pt x="65" y="410"/>
                      <a:pt x="65" y="410"/>
                      <a:pt x="65" y="410"/>
                    </a:cubicBezTo>
                    <a:cubicBezTo>
                      <a:pt x="66" y="410"/>
                      <a:pt x="66" y="410"/>
                      <a:pt x="66" y="410"/>
                    </a:cubicBezTo>
                    <a:cubicBezTo>
                      <a:pt x="66" y="409"/>
                      <a:pt x="67" y="409"/>
                      <a:pt x="67" y="409"/>
                    </a:cubicBezTo>
                    <a:cubicBezTo>
                      <a:pt x="129" y="372"/>
                      <a:pt x="129" y="372"/>
                      <a:pt x="129" y="372"/>
                    </a:cubicBezTo>
                    <a:cubicBezTo>
                      <a:pt x="130" y="372"/>
                      <a:pt x="130" y="371"/>
                      <a:pt x="130" y="370"/>
                    </a:cubicBezTo>
                    <a:cubicBezTo>
                      <a:pt x="130" y="33"/>
                      <a:pt x="130" y="33"/>
                      <a:pt x="130" y="33"/>
                    </a:cubicBezTo>
                    <a:cubicBezTo>
                      <a:pt x="130" y="33"/>
                      <a:pt x="130" y="33"/>
                      <a:pt x="130" y="33"/>
                    </a:cubicBezTo>
                    <a:cubicBezTo>
                      <a:pt x="130" y="32"/>
                      <a:pt x="130" y="32"/>
                      <a:pt x="130" y="32"/>
                    </a:cubicBezTo>
                    <a:close/>
                    <a:moveTo>
                      <a:pt x="4" y="36"/>
                    </a:moveTo>
                    <a:cubicBezTo>
                      <a:pt x="63" y="64"/>
                      <a:pt x="63" y="64"/>
                      <a:pt x="63" y="64"/>
                    </a:cubicBezTo>
                    <a:cubicBezTo>
                      <a:pt x="63" y="404"/>
                      <a:pt x="63" y="404"/>
                      <a:pt x="63" y="404"/>
                    </a:cubicBezTo>
                    <a:cubicBezTo>
                      <a:pt x="4" y="369"/>
                      <a:pt x="4" y="369"/>
                      <a:pt x="4" y="369"/>
                    </a:cubicBezTo>
                    <a:lnTo>
                      <a:pt x="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51" name="Freeform 21">
                <a:extLst>
                  <a:ext uri="{FF2B5EF4-FFF2-40B4-BE49-F238E27FC236}">
                    <a16:creationId xmlns:a16="http://schemas.microsoft.com/office/drawing/2014/main" id="{406CDE85-1A83-471F-9E9D-8ED2957A07B7}"/>
                  </a:ext>
                </a:extLst>
              </p:cNvPr>
              <p:cNvSpPr>
                <a:spLocks noEditPoints="1"/>
              </p:cNvSpPr>
              <p:nvPr/>
            </p:nvSpPr>
            <p:spPr bwMode="auto">
              <a:xfrm>
                <a:off x="1395413" y="2903538"/>
                <a:ext cx="1073150" cy="2239963"/>
              </a:xfrm>
              <a:custGeom>
                <a:avLst/>
                <a:gdLst>
                  <a:gd name="T0" fmla="*/ 129 w 130"/>
                  <a:gd name="T1" fmla="*/ 30 h 272"/>
                  <a:gd name="T2" fmla="*/ 66 w 130"/>
                  <a:gd name="T3" fmla="*/ 0 h 272"/>
                  <a:gd name="T4" fmla="*/ 64 w 130"/>
                  <a:gd name="T5" fmla="*/ 0 h 272"/>
                  <a:gd name="T6" fmla="*/ 2 w 130"/>
                  <a:gd name="T7" fmla="*/ 31 h 272"/>
                  <a:gd name="T8" fmla="*/ 1 w 130"/>
                  <a:gd name="T9" fmla="*/ 31 h 272"/>
                  <a:gd name="T10" fmla="*/ 1 w 130"/>
                  <a:gd name="T11" fmla="*/ 31 h 272"/>
                  <a:gd name="T12" fmla="*/ 1 w 130"/>
                  <a:gd name="T13" fmla="*/ 31 h 272"/>
                  <a:gd name="T14" fmla="*/ 1 w 130"/>
                  <a:gd name="T15" fmla="*/ 31 h 272"/>
                  <a:gd name="T16" fmla="*/ 1 w 130"/>
                  <a:gd name="T17" fmla="*/ 31 h 272"/>
                  <a:gd name="T18" fmla="*/ 1 w 130"/>
                  <a:gd name="T19" fmla="*/ 32 h 272"/>
                  <a:gd name="T20" fmla="*/ 1 w 130"/>
                  <a:gd name="T21" fmla="*/ 32 h 272"/>
                  <a:gd name="T22" fmla="*/ 0 w 130"/>
                  <a:gd name="T23" fmla="*/ 32 h 272"/>
                  <a:gd name="T24" fmla="*/ 0 w 130"/>
                  <a:gd name="T25" fmla="*/ 33 h 272"/>
                  <a:gd name="T26" fmla="*/ 0 w 130"/>
                  <a:gd name="T27" fmla="*/ 232 h 272"/>
                  <a:gd name="T28" fmla="*/ 1 w 130"/>
                  <a:gd name="T29" fmla="*/ 234 h 272"/>
                  <a:gd name="T30" fmla="*/ 64 w 130"/>
                  <a:gd name="T31" fmla="*/ 271 h 272"/>
                  <a:gd name="T32" fmla="*/ 64 w 130"/>
                  <a:gd name="T33" fmla="*/ 272 h 272"/>
                  <a:gd name="T34" fmla="*/ 65 w 130"/>
                  <a:gd name="T35" fmla="*/ 272 h 272"/>
                  <a:gd name="T36" fmla="*/ 65 w 130"/>
                  <a:gd name="T37" fmla="*/ 272 h 272"/>
                  <a:gd name="T38" fmla="*/ 65 w 130"/>
                  <a:gd name="T39" fmla="*/ 272 h 272"/>
                  <a:gd name="T40" fmla="*/ 66 w 130"/>
                  <a:gd name="T41" fmla="*/ 272 h 272"/>
                  <a:gd name="T42" fmla="*/ 67 w 130"/>
                  <a:gd name="T43" fmla="*/ 271 h 272"/>
                  <a:gd name="T44" fmla="*/ 129 w 130"/>
                  <a:gd name="T45" fmla="*/ 234 h 272"/>
                  <a:gd name="T46" fmla="*/ 130 w 130"/>
                  <a:gd name="T47" fmla="*/ 232 h 272"/>
                  <a:gd name="T48" fmla="*/ 130 w 130"/>
                  <a:gd name="T49" fmla="*/ 33 h 272"/>
                  <a:gd name="T50" fmla="*/ 130 w 130"/>
                  <a:gd name="T51" fmla="*/ 32 h 272"/>
                  <a:gd name="T52" fmla="*/ 130 w 130"/>
                  <a:gd name="T53" fmla="*/ 32 h 272"/>
                  <a:gd name="T54" fmla="*/ 129 w 130"/>
                  <a:gd name="T55" fmla="*/ 30 h 272"/>
                  <a:gd name="T56" fmla="*/ 4 w 130"/>
                  <a:gd name="T57" fmla="*/ 36 h 272"/>
                  <a:gd name="T58" fmla="*/ 63 w 130"/>
                  <a:gd name="T59" fmla="*/ 65 h 272"/>
                  <a:gd name="T60" fmla="*/ 63 w 130"/>
                  <a:gd name="T61" fmla="*/ 266 h 272"/>
                  <a:gd name="T62" fmla="*/ 4 w 130"/>
                  <a:gd name="T63" fmla="*/ 231 h 272"/>
                  <a:gd name="T64" fmla="*/ 4 w 130"/>
                  <a:gd name="T65" fmla="*/ 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272">
                    <a:moveTo>
                      <a:pt x="129" y="30"/>
                    </a:moveTo>
                    <a:cubicBezTo>
                      <a:pt x="66" y="0"/>
                      <a:pt x="66" y="0"/>
                      <a:pt x="66" y="0"/>
                    </a:cubicBezTo>
                    <a:cubicBezTo>
                      <a:pt x="65" y="0"/>
                      <a:pt x="64" y="0"/>
                      <a:pt x="64" y="0"/>
                    </a:cubicBezTo>
                    <a:cubicBezTo>
                      <a:pt x="2" y="31"/>
                      <a:pt x="2" y="31"/>
                      <a:pt x="2" y="31"/>
                    </a:cubicBezTo>
                    <a:cubicBezTo>
                      <a:pt x="2"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2"/>
                    </a:cubicBezTo>
                    <a:cubicBezTo>
                      <a:pt x="1" y="32"/>
                      <a:pt x="1" y="32"/>
                      <a:pt x="1" y="32"/>
                    </a:cubicBezTo>
                    <a:cubicBezTo>
                      <a:pt x="1" y="32"/>
                      <a:pt x="0" y="32"/>
                      <a:pt x="0" y="32"/>
                    </a:cubicBezTo>
                    <a:cubicBezTo>
                      <a:pt x="0" y="32"/>
                      <a:pt x="0" y="32"/>
                      <a:pt x="0" y="33"/>
                    </a:cubicBezTo>
                    <a:cubicBezTo>
                      <a:pt x="0" y="232"/>
                      <a:pt x="0" y="232"/>
                      <a:pt x="0" y="232"/>
                    </a:cubicBezTo>
                    <a:cubicBezTo>
                      <a:pt x="0" y="233"/>
                      <a:pt x="1" y="234"/>
                      <a:pt x="1" y="234"/>
                    </a:cubicBezTo>
                    <a:cubicBezTo>
                      <a:pt x="64" y="271"/>
                      <a:pt x="64" y="271"/>
                      <a:pt x="64" y="271"/>
                    </a:cubicBezTo>
                    <a:cubicBezTo>
                      <a:pt x="64" y="271"/>
                      <a:pt x="64" y="271"/>
                      <a:pt x="64" y="272"/>
                    </a:cubicBezTo>
                    <a:cubicBezTo>
                      <a:pt x="64" y="272"/>
                      <a:pt x="65" y="272"/>
                      <a:pt x="65" y="272"/>
                    </a:cubicBezTo>
                    <a:cubicBezTo>
                      <a:pt x="65" y="272"/>
                      <a:pt x="65" y="272"/>
                      <a:pt x="65" y="272"/>
                    </a:cubicBezTo>
                    <a:cubicBezTo>
                      <a:pt x="65" y="272"/>
                      <a:pt x="65" y="272"/>
                      <a:pt x="65" y="272"/>
                    </a:cubicBezTo>
                    <a:cubicBezTo>
                      <a:pt x="66" y="272"/>
                      <a:pt x="66" y="272"/>
                      <a:pt x="66" y="272"/>
                    </a:cubicBezTo>
                    <a:cubicBezTo>
                      <a:pt x="67" y="271"/>
                      <a:pt x="67" y="271"/>
                      <a:pt x="67" y="271"/>
                    </a:cubicBezTo>
                    <a:cubicBezTo>
                      <a:pt x="129" y="234"/>
                      <a:pt x="129" y="234"/>
                      <a:pt x="129" y="234"/>
                    </a:cubicBezTo>
                    <a:cubicBezTo>
                      <a:pt x="130" y="234"/>
                      <a:pt x="130" y="233"/>
                      <a:pt x="130" y="232"/>
                    </a:cubicBezTo>
                    <a:cubicBezTo>
                      <a:pt x="130" y="33"/>
                      <a:pt x="130" y="33"/>
                      <a:pt x="130" y="33"/>
                    </a:cubicBezTo>
                    <a:cubicBezTo>
                      <a:pt x="130" y="32"/>
                      <a:pt x="130" y="32"/>
                      <a:pt x="130" y="32"/>
                    </a:cubicBezTo>
                    <a:cubicBezTo>
                      <a:pt x="130" y="32"/>
                      <a:pt x="130" y="32"/>
                      <a:pt x="130" y="32"/>
                    </a:cubicBezTo>
                    <a:cubicBezTo>
                      <a:pt x="130" y="31"/>
                      <a:pt x="130" y="30"/>
                      <a:pt x="129" y="30"/>
                    </a:cubicBezTo>
                    <a:close/>
                    <a:moveTo>
                      <a:pt x="4" y="36"/>
                    </a:moveTo>
                    <a:cubicBezTo>
                      <a:pt x="63" y="65"/>
                      <a:pt x="63" y="65"/>
                      <a:pt x="63" y="65"/>
                    </a:cubicBezTo>
                    <a:cubicBezTo>
                      <a:pt x="63" y="266"/>
                      <a:pt x="63" y="266"/>
                      <a:pt x="63" y="266"/>
                    </a:cubicBezTo>
                    <a:cubicBezTo>
                      <a:pt x="4" y="231"/>
                      <a:pt x="4" y="231"/>
                      <a:pt x="4" y="231"/>
                    </a:cubicBezTo>
                    <a:lnTo>
                      <a:pt x="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52" name="Freeform 22">
                <a:extLst>
                  <a:ext uri="{FF2B5EF4-FFF2-40B4-BE49-F238E27FC236}">
                    <a16:creationId xmlns:a16="http://schemas.microsoft.com/office/drawing/2014/main" id="{F22274AC-B7D0-4BC8-A925-A6BE19C74E7C}"/>
                  </a:ext>
                </a:extLst>
              </p:cNvPr>
              <p:cNvSpPr>
                <a:spLocks noEditPoints="1"/>
              </p:cNvSpPr>
              <p:nvPr/>
            </p:nvSpPr>
            <p:spPr bwMode="auto">
              <a:xfrm>
                <a:off x="192088" y="3513138"/>
                <a:ext cx="1071563" cy="1630363"/>
              </a:xfrm>
              <a:custGeom>
                <a:avLst/>
                <a:gdLst>
                  <a:gd name="T0" fmla="*/ 128 w 130"/>
                  <a:gd name="T1" fmla="*/ 30 h 198"/>
                  <a:gd name="T2" fmla="*/ 66 w 130"/>
                  <a:gd name="T3" fmla="*/ 0 h 198"/>
                  <a:gd name="T4" fmla="*/ 64 w 130"/>
                  <a:gd name="T5" fmla="*/ 0 h 198"/>
                  <a:gd name="T6" fmla="*/ 63 w 130"/>
                  <a:gd name="T7" fmla="*/ 0 h 198"/>
                  <a:gd name="T8" fmla="*/ 1 w 130"/>
                  <a:gd name="T9" fmla="*/ 31 h 198"/>
                  <a:gd name="T10" fmla="*/ 1 w 130"/>
                  <a:gd name="T11" fmla="*/ 31 h 198"/>
                  <a:gd name="T12" fmla="*/ 1 w 130"/>
                  <a:gd name="T13" fmla="*/ 31 h 198"/>
                  <a:gd name="T14" fmla="*/ 1 w 130"/>
                  <a:gd name="T15" fmla="*/ 31 h 198"/>
                  <a:gd name="T16" fmla="*/ 1 w 130"/>
                  <a:gd name="T17" fmla="*/ 31 h 198"/>
                  <a:gd name="T18" fmla="*/ 1 w 130"/>
                  <a:gd name="T19" fmla="*/ 31 h 198"/>
                  <a:gd name="T20" fmla="*/ 0 w 130"/>
                  <a:gd name="T21" fmla="*/ 31 h 198"/>
                  <a:gd name="T22" fmla="*/ 0 w 130"/>
                  <a:gd name="T23" fmla="*/ 31 h 198"/>
                  <a:gd name="T24" fmla="*/ 0 w 130"/>
                  <a:gd name="T25" fmla="*/ 32 h 198"/>
                  <a:gd name="T26" fmla="*/ 0 w 130"/>
                  <a:gd name="T27" fmla="*/ 32 h 198"/>
                  <a:gd name="T28" fmla="*/ 0 w 130"/>
                  <a:gd name="T29" fmla="*/ 32 h 198"/>
                  <a:gd name="T30" fmla="*/ 0 w 130"/>
                  <a:gd name="T31" fmla="*/ 32 h 198"/>
                  <a:gd name="T32" fmla="*/ 0 w 130"/>
                  <a:gd name="T33" fmla="*/ 158 h 198"/>
                  <a:gd name="T34" fmla="*/ 1 w 130"/>
                  <a:gd name="T35" fmla="*/ 160 h 198"/>
                  <a:gd name="T36" fmla="*/ 63 w 130"/>
                  <a:gd name="T37" fmla="*/ 197 h 198"/>
                  <a:gd name="T38" fmla="*/ 64 w 130"/>
                  <a:gd name="T39" fmla="*/ 198 h 198"/>
                  <a:gd name="T40" fmla="*/ 65 w 130"/>
                  <a:gd name="T41" fmla="*/ 198 h 198"/>
                  <a:gd name="T42" fmla="*/ 65 w 130"/>
                  <a:gd name="T43" fmla="*/ 198 h 198"/>
                  <a:gd name="T44" fmla="*/ 65 w 130"/>
                  <a:gd name="T45" fmla="*/ 198 h 198"/>
                  <a:gd name="T46" fmla="*/ 66 w 130"/>
                  <a:gd name="T47" fmla="*/ 198 h 198"/>
                  <a:gd name="T48" fmla="*/ 66 w 130"/>
                  <a:gd name="T49" fmla="*/ 197 h 198"/>
                  <a:gd name="T50" fmla="*/ 129 w 130"/>
                  <a:gd name="T51" fmla="*/ 160 h 198"/>
                  <a:gd name="T52" fmla="*/ 130 w 130"/>
                  <a:gd name="T53" fmla="*/ 158 h 198"/>
                  <a:gd name="T54" fmla="*/ 130 w 130"/>
                  <a:gd name="T55" fmla="*/ 32 h 198"/>
                  <a:gd name="T56" fmla="*/ 130 w 130"/>
                  <a:gd name="T57" fmla="*/ 32 h 198"/>
                  <a:gd name="T58" fmla="*/ 128 w 130"/>
                  <a:gd name="T59" fmla="*/ 30 h 198"/>
                  <a:gd name="T60" fmla="*/ 63 w 130"/>
                  <a:gd name="T61" fmla="*/ 192 h 198"/>
                  <a:gd name="T62" fmla="*/ 4 w 130"/>
                  <a:gd name="T63" fmla="*/ 157 h 198"/>
                  <a:gd name="T64" fmla="*/ 4 w 130"/>
                  <a:gd name="T65" fmla="*/ 36 h 198"/>
                  <a:gd name="T66" fmla="*/ 63 w 130"/>
                  <a:gd name="T67" fmla="*/ 65 h 198"/>
                  <a:gd name="T68" fmla="*/ 63 w 130"/>
                  <a:gd name="T69" fmla="*/ 19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98">
                    <a:moveTo>
                      <a:pt x="128" y="30"/>
                    </a:moveTo>
                    <a:cubicBezTo>
                      <a:pt x="66" y="0"/>
                      <a:pt x="66" y="0"/>
                      <a:pt x="66" y="0"/>
                    </a:cubicBezTo>
                    <a:cubicBezTo>
                      <a:pt x="65" y="0"/>
                      <a:pt x="65" y="0"/>
                      <a:pt x="64" y="0"/>
                    </a:cubicBezTo>
                    <a:cubicBezTo>
                      <a:pt x="64" y="0"/>
                      <a:pt x="64" y="0"/>
                      <a:pt x="63" y="0"/>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0" y="31"/>
                      <a:pt x="0" y="31"/>
                      <a:pt x="0" y="31"/>
                    </a:cubicBezTo>
                    <a:cubicBezTo>
                      <a:pt x="0" y="31"/>
                      <a:pt x="0" y="31"/>
                      <a:pt x="0" y="31"/>
                    </a:cubicBezTo>
                    <a:cubicBezTo>
                      <a:pt x="0" y="32"/>
                      <a:pt x="0" y="32"/>
                      <a:pt x="0" y="32"/>
                    </a:cubicBezTo>
                    <a:cubicBezTo>
                      <a:pt x="0" y="32"/>
                      <a:pt x="0" y="32"/>
                      <a:pt x="0" y="32"/>
                    </a:cubicBezTo>
                    <a:cubicBezTo>
                      <a:pt x="0" y="32"/>
                      <a:pt x="0" y="32"/>
                      <a:pt x="0" y="32"/>
                    </a:cubicBezTo>
                    <a:cubicBezTo>
                      <a:pt x="0" y="32"/>
                      <a:pt x="0" y="32"/>
                      <a:pt x="0" y="32"/>
                    </a:cubicBezTo>
                    <a:cubicBezTo>
                      <a:pt x="0" y="158"/>
                      <a:pt x="0" y="158"/>
                      <a:pt x="0" y="158"/>
                    </a:cubicBezTo>
                    <a:cubicBezTo>
                      <a:pt x="0" y="159"/>
                      <a:pt x="0" y="160"/>
                      <a:pt x="1" y="160"/>
                    </a:cubicBezTo>
                    <a:cubicBezTo>
                      <a:pt x="63" y="197"/>
                      <a:pt x="63" y="197"/>
                      <a:pt x="63" y="197"/>
                    </a:cubicBezTo>
                    <a:cubicBezTo>
                      <a:pt x="63" y="197"/>
                      <a:pt x="63" y="197"/>
                      <a:pt x="64" y="198"/>
                    </a:cubicBezTo>
                    <a:cubicBezTo>
                      <a:pt x="64" y="198"/>
                      <a:pt x="64" y="198"/>
                      <a:pt x="65" y="198"/>
                    </a:cubicBezTo>
                    <a:cubicBezTo>
                      <a:pt x="65" y="198"/>
                      <a:pt x="65" y="198"/>
                      <a:pt x="65" y="198"/>
                    </a:cubicBezTo>
                    <a:cubicBezTo>
                      <a:pt x="65" y="198"/>
                      <a:pt x="65" y="198"/>
                      <a:pt x="65" y="198"/>
                    </a:cubicBezTo>
                    <a:cubicBezTo>
                      <a:pt x="65" y="198"/>
                      <a:pt x="66" y="198"/>
                      <a:pt x="66" y="198"/>
                    </a:cubicBezTo>
                    <a:cubicBezTo>
                      <a:pt x="66" y="197"/>
                      <a:pt x="66" y="197"/>
                      <a:pt x="66" y="197"/>
                    </a:cubicBezTo>
                    <a:cubicBezTo>
                      <a:pt x="129" y="160"/>
                      <a:pt x="129" y="160"/>
                      <a:pt x="129" y="160"/>
                    </a:cubicBezTo>
                    <a:cubicBezTo>
                      <a:pt x="129" y="160"/>
                      <a:pt x="130" y="159"/>
                      <a:pt x="130" y="158"/>
                    </a:cubicBezTo>
                    <a:cubicBezTo>
                      <a:pt x="130" y="32"/>
                      <a:pt x="130" y="32"/>
                      <a:pt x="130" y="32"/>
                    </a:cubicBezTo>
                    <a:cubicBezTo>
                      <a:pt x="130" y="32"/>
                      <a:pt x="130" y="32"/>
                      <a:pt x="130" y="32"/>
                    </a:cubicBezTo>
                    <a:cubicBezTo>
                      <a:pt x="130" y="31"/>
                      <a:pt x="129" y="30"/>
                      <a:pt x="128" y="30"/>
                    </a:cubicBezTo>
                    <a:close/>
                    <a:moveTo>
                      <a:pt x="63" y="192"/>
                    </a:moveTo>
                    <a:cubicBezTo>
                      <a:pt x="4" y="157"/>
                      <a:pt x="4" y="157"/>
                      <a:pt x="4" y="157"/>
                    </a:cubicBezTo>
                    <a:cubicBezTo>
                      <a:pt x="4" y="36"/>
                      <a:pt x="4" y="36"/>
                      <a:pt x="4" y="36"/>
                    </a:cubicBezTo>
                    <a:cubicBezTo>
                      <a:pt x="63" y="65"/>
                      <a:pt x="63" y="65"/>
                      <a:pt x="63" y="65"/>
                    </a:cubicBezTo>
                    <a:lnTo>
                      <a:pt x="63"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grpSp>
        <p:sp>
          <p:nvSpPr>
            <p:cNvPr id="49" name="TextBox 48">
              <a:extLst>
                <a:ext uri="{FF2B5EF4-FFF2-40B4-BE49-F238E27FC236}">
                  <a16:creationId xmlns:a16="http://schemas.microsoft.com/office/drawing/2014/main" id="{05C70056-A247-4756-8007-411CF4FE25E5}"/>
                </a:ext>
              </a:extLst>
            </p:cNvPr>
            <p:cNvSpPr txBox="1"/>
            <p:nvPr/>
          </p:nvSpPr>
          <p:spPr>
            <a:xfrm>
              <a:off x="4706817" y="4768012"/>
              <a:ext cx="1561183" cy="352825"/>
            </a:xfrm>
            <a:prstGeom prst="rect">
              <a:avLst/>
            </a:prstGeom>
            <a:noFill/>
          </p:spPr>
          <p:txBody>
            <a:bodyPr wrap="square" rtlCol="0" anchor="ctr">
              <a:spAutoFit/>
            </a:bodyPr>
            <a:lstStyle/>
            <a:p>
              <a:pPr algn="ctr">
                <a:lnSpc>
                  <a:spcPct val="80000"/>
                </a:lnSpc>
                <a:defRPr/>
              </a:pPr>
              <a:r>
                <a:rPr lang="en-US" sz="1400" kern="0" dirty="0">
                  <a:solidFill>
                    <a:schemeClr val="bg1"/>
                  </a:solidFill>
                  <a:latin typeface="Arial" panose="020B0604020202020204" pitchFamily="34" charset="0"/>
                  <a:cs typeface="Arial" pitchFamily="34" charset="0"/>
                </a:rPr>
                <a:t>Disclosure</a:t>
              </a:r>
            </a:p>
          </p:txBody>
        </p:sp>
      </p:grpSp>
      <p:grpSp>
        <p:nvGrpSpPr>
          <p:cNvPr id="55" name="Group 54">
            <a:extLst>
              <a:ext uri="{FF2B5EF4-FFF2-40B4-BE49-F238E27FC236}">
                <a16:creationId xmlns:a16="http://schemas.microsoft.com/office/drawing/2014/main" id="{695A1BCA-6A8E-40F6-BF9D-FAC2EFF26971}"/>
              </a:ext>
            </a:extLst>
          </p:cNvPr>
          <p:cNvGrpSpPr/>
          <p:nvPr/>
        </p:nvGrpSpPr>
        <p:grpSpPr>
          <a:xfrm>
            <a:off x="3814088" y="3567961"/>
            <a:ext cx="1954644" cy="1608974"/>
            <a:chOff x="5497207" y="4309159"/>
            <a:chExt cx="2005883" cy="1712130"/>
          </a:xfrm>
        </p:grpSpPr>
        <p:grpSp>
          <p:nvGrpSpPr>
            <p:cNvPr id="56" name="Group 55">
              <a:extLst>
                <a:ext uri="{FF2B5EF4-FFF2-40B4-BE49-F238E27FC236}">
                  <a16:creationId xmlns:a16="http://schemas.microsoft.com/office/drawing/2014/main" id="{42A368A9-90AE-4195-B80B-09B3E181DAD6}"/>
                </a:ext>
              </a:extLst>
            </p:cNvPr>
            <p:cNvGrpSpPr/>
            <p:nvPr/>
          </p:nvGrpSpPr>
          <p:grpSpPr>
            <a:xfrm>
              <a:off x="5497207" y="4309159"/>
              <a:ext cx="2005883" cy="1712130"/>
              <a:chOff x="4162113" y="2749613"/>
              <a:chExt cx="3360545" cy="2868407"/>
            </a:xfrm>
          </p:grpSpPr>
          <p:sp>
            <p:nvSpPr>
              <p:cNvPr id="59" name="Rectangle 58">
                <a:extLst>
                  <a:ext uri="{FF2B5EF4-FFF2-40B4-BE49-F238E27FC236}">
                    <a16:creationId xmlns:a16="http://schemas.microsoft.com/office/drawing/2014/main" id="{9B71FA65-9DE4-4DE9-A45C-B55ED5E7C56E}"/>
                  </a:ext>
                </a:extLst>
              </p:cNvPr>
              <p:cNvSpPr/>
              <p:nvPr/>
            </p:nvSpPr>
            <p:spPr>
              <a:xfrm rot="2700000">
                <a:off x="4654252" y="2749613"/>
                <a:ext cx="2376264" cy="2376264"/>
              </a:xfrm>
              <a:prstGeom prst="rect">
                <a:avLst/>
              </a:prstGeom>
              <a:solidFill>
                <a:srgbClr val="628E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IN" b="1">
                  <a:solidFill>
                    <a:prstClr val="white"/>
                  </a:solidFill>
                  <a:latin typeface="Arial" panose="020B0604020202020204" pitchFamily="34" charset="0"/>
                  <a:cs typeface="Arial" panose="020B0604020202020204" pitchFamily="34" charset="0"/>
                </a:endParaRPr>
              </a:p>
            </p:txBody>
          </p:sp>
          <p:sp>
            <p:nvSpPr>
              <p:cNvPr id="60" name="Freeform: Shape 59">
                <a:extLst>
                  <a:ext uri="{FF2B5EF4-FFF2-40B4-BE49-F238E27FC236}">
                    <a16:creationId xmlns:a16="http://schemas.microsoft.com/office/drawing/2014/main" id="{513BDF4F-096D-4153-9A1B-75375C5145BB}"/>
                  </a:ext>
                </a:extLst>
              </p:cNvPr>
              <p:cNvSpPr/>
              <p:nvPr/>
            </p:nvSpPr>
            <p:spPr>
              <a:xfrm>
                <a:off x="4162113" y="3936277"/>
                <a:ext cx="3360545" cy="1681743"/>
              </a:xfrm>
              <a:custGeom>
                <a:avLst/>
                <a:gdLst>
                  <a:gd name="connsiteX0" fmla="*/ 1469 w 3360545"/>
                  <a:gd name="connsiteY0" fmla="*/ 0 h 1681742"/>
                  <a:gd name="connsiteX1" fmla="*/ 3359076 w 3360545"/>
                  <a:gd name="connsiteY1" fmla="*/ 0 h 1681742"/>
                  <a:gd name="connsiteX2" fmla="*/ 3360545 w 3360545"/>
                  <a:gd name="connsiteY2" fmla="*/ 1469 h 1681742"/>
                  <a:gd name="connsiteX3" fmla="*/ 1680272 w 3360545"/>
                  <a:gd name="connsiteY3" fmla="*/ 1681742 h 1681742"/>
                  <a:gd name="connsiteX4" fmla="*/ 0 w 3360545"/>
                  <a:gd name="connsiteY4" fmla="*/ 1469 h 1681742"/>
                  <a:gd name="connsiteX5" fmla="*/ 1469 w 3360545"/>
                  <a:gd name="connsiteY5" fmla="*/ 0 h 168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0545" h="1681742">
                    <a:moveTo>
                      <a:pt x="1469" y="0"/>
                    </a:moveTo>
                    <a:lnTo>
                      <a:pt x="3359076" y="0"/>
                    </a:lnTo>
                    <a:lnTo>
                      <a:pt x="3360545" y="1469"/>
                    </a:lnTo>
                    <a:lnTo>
                      <a:pt x="1680272" y="1681742"/>
                    </a:lnTo>
                    <a:lnTo>
                      <a:pt x="0" y="1469"/>
                    </a:lnTo>
                    <a:lnTo>
                      <a:pt x="1469" y="0"/>
                    </a:lnTo>
                    <a:close/>
                  </a:path>
                </a:pathLst>
              </a:custGeom>
              <a:solidFill>
                <a:srgbClr val="628E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IN" b="1">
                  <a:solidFill>
                    <a:prstClr val="white"/>
                  </a:solidFill>
                  <a:latin typeface="Arial" panose="020B0604020202020204" pitchFamily="34" charset="0"/>
                  <a:cs typeface="Arial" panose="020B0604020202020204" pitchFamily="34" charset="0"/>
                </a:endParaRPr>
              </a:p>
            </p:txBody>
          </p:sp>
        </p:grpSp>
        <p:sp>
          <p:nvSpPr>
            <p:cNvPr id="58" name="TextBox 57">
              <a:extLst>
                <a:ext uri="{FF2B5EF4-FFF2-40B4-BE49-F238E27FC236}">
                  <a16:creationId xmlns:a16="http://schemas.microsoft.com/office/drawing/2014/main" id="{E8C2DB9B-83B9-4B8B-B24F-552EABACEB03}"/>
                </a:ext>
              </a:extLst>
            </p:cNvPr>
            <p:cNvSpPr txBox="1"/>
            <p:nvPr/>
          </p:nvSpPr>
          <p:spPr>
            <a:xfrm>
              <a:off x="5830896" y="4869800"/>
              <a:ext cx="1338502" cy="465063"/>
            </a:xfrm>
            <a:prstGeom prst="rect">
              <a:avLst/>
            </a:prstGeom>
            <a:solidFill>
              <a:srgbClr val="628E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b="1">
                  <a:solidFill>
                    <a:prstClr val="white"/>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200" dirty="0"/>
                <a:t>Social Accountability</a:t>
              </a:r>
            </a:p>
          </p:txBody>
        </p:sp>
      </p:grpSp>
      <p:grpSp>
        <p:nvGrpSpPr>
          <p:cNvPr id="61" name="Group 60">
            <a:extLst>
              <a:ext uri="{FF2B5EF4-FFF2-40B4-BE49-F238E27FC236}">
                <a16:creationId xmlns:a16="http://schemas.microsoft.com/office/drawing/2014/main" id="{33191E64-0B63-4093-967D-1B08D9C0D88B}"/>
              </a:ext>
            </a:extLst>
          </p:cNvPr>
          <p:cNvGrpSpPr/>
          <p:nvPr/>
        </p:nvGrpSpPr>
        <p:grpSpPr>
          <a:xfrm>
            <a:off x="6424040" y="3560030"/>
            <a:ext cx="1862886" cy="1734095"/>
            <a:chOff x="1576509" y="1580886"/>
            <a:chExt cx="3224022" cy="2777736"/>
          </a:xfrm>
        </p:grpSpPr>
        <p:grpSp>
          <p:nvGrpSpPr>
            <p:cNvPr id="62" name="Group 61">
              <a:extLst>
                <a:ext uri="{FF2B5EF4-FFF2-40B4-BE49-F238E27FC236}">
                  <a16:creationId xmlns:a16="http://schemas.microsoft.com/office/drawing/2014/main" id="{0A8A7DF6-7F08-44F1-B48B-7F3605786FDF}"/>
                </a:ext>
              </a:extLst>
            </p:cNvPr>
            <p:cNvGrpSpPr/>
            <p:nvPr/>
          </p:nvGrpSpPr>
          <p:grpSpPr>
            <a:xfrm>
              <a:off x="1576509" y="1580886"/>
              <a:ext cx="3224022" cy="2777736"/>
              <a:chOff x="3881273" y="2484129"/>
              <a:chExt cx="3360545" cy="2895362"/>
            </a:xfrm>
          </p:grpSpPr>
          <p:sp>
            <p:nvSpPr>
              <p:cNvPr id="65" name="Rectangle 64">
                <a:extLst>
                  <a:ext uri="{FF2B5EF4-FFF2-40B4-BE49-F238E27FC236}">
                    <a16:creationId xmlns:a16="http://schemas.microsoft.com/office/drawing/2014/main" id="{585FCBBC-F5F3-4981-B1A4-F8E1E2775D70}"/>
                  </a:ext>
                </a:extLst>
              </p:cNvPr>
              <p:cNvSpPr/>
              <p:nvPr/>
            </p:nvSpPr>
            <p:spPr>
              <a:xfrm rot="2700000">
                <a:off x="4305848" y="2484129"/>
                <a:ext cx="2376263" cy="2376264"/>
              </a:xfrm>
              <a:prstGeom prst="rect">
                <a:avLst/>
              </a:prstGeom>
              <a:solidFill>
                <a:srgbClr val="D71D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sp>
            <p:nvSpPr>
              <p:cNvPr id="66" name="Freeform: Shape 65">
                <a:extLst>
                  <a:ext uri="{FF2B5EF4-FFF2-40B4-BE49-F238E27FC236}">
                    <a16:creationId xmlns:a16="http://schemas.microsoft.com/office/drawing/2014/main" id="{59A40B87-A6CD-4887-B3C7-3B2F0EC0CE5B}"/>
                  </a:ext>
                </a:extLst>
              </p:cNvPr>
              <p:cNvSpPr/>
              <p:nvPr/>
            </p:nvSpPr>
            <p:spPr>
              <a:xfrm>
                <a:off x="3881273" y="3697750"/>
                <a:ext cx="3360545" cy="1681741"/>
              </a:xfrm>
              <a:custGeom>
                <a:avLst/>
                <a:gdLst>
                  <a:gd name="connsiteX0" fmla="*/ 1469 w 3360545"/>
                  <a:gd name="connsiteY0" fmla="*/ 0 h 1681742"/>
                  <a:gd name="connsiteX1" fmla="*/ 3359076 w 3360545"/>
                  <a:gd name="connsiteY1" fmla="*/ 0 h 1681742"/>
                  <a:gd name="connsiteX2" fmla="*/ 3360545 w 3360545"/>
                  <a:gd name="connsiteY2" fmla="*/ 1469 h 1681742"/>
                  <a:gd name="connsiteX3" fmla="*/ 1680272 w 3360545"/>
                  <a:gd name="connsiteY3" fmla="*/ 1681742 h 1681742"/>
                  <a:gd name="connsiteX4" fmla="*/ 0 w 3360545"/>
                  <a:gd name="connsiteY4" fmla="*/ 1469 h 1681742"/>
                  <a:gd name="connsiteX5" fmla="*/ 1469 w 3360545"/>
                  <a:gd name="connsiteY5" fmla="*/ 0 h 168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0545" h="1681742">
                    <a:moveTo>
                      <a:pt x="1469" y="0"/>
                    </a:moveTo>
                    <a:lnTo>
                      <a:pt x="3359076" y="0"/>
                    </a:lnTo>
                    <a:lnTo>
                      <a:pt x="3360545" y="1469"/>
                    </a:lnTo>
                    <a:lnTo>
                      <a:pt x="1680272" y="1681742"/>
                    </a:lnTo>
                    <a:lnTo>
                      <a:pt x="0" y="1469"/>
                    </a:lnTo>
                    <a:lnTo>
                      <a:pt x="1469" y="0"/>
                    </a:lnTo>
                    <a:close/>
                  </a:path>
                </a:pathLst>
              </a:custGeom>
              <a:solidFill>
                <a:srgbClr val="C00000">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a:p>
            </p:txBody>
          </p:sp>
        </p:grpSp>
        <p:sp>
          <p:nvSpPr>
            <p:cNvPr id="63" name="Freeform 5">
              <a:extLst>
                <a:ext uri="{FF2B5EF4-FFF2-40B4-BE49-F238E27FC236}">
                  <a16:creationId xmlns:a16="http://schemas.microsoft.com/office/drawing/2014/main" id="{84130E0E-76F5-49B4-A596-F158A6E523E9}"/>
                </a:ext>
              </a:extLst>
            </p:cNvPr>
            <p:cNvSpPr>
              <a:spLocks noEditPoints="1"/>
            </p:cNvSpPr>
            <p:nvPr/>
          </p:nvSpPr>
          <p:spPr bwMode="auto">
            <a:xfrm>
              <a:off x="2864270" y="2010128"/>
              <a:ext cx="518855" cy="517268"/>
            </a:xfrm>
            <a:custGeom>
              <a:avLst/>
              <a:gdLst>
                <a:gd name="T0" fmla="*/ 85 w 126"/>
                <a:gd name="T1" fmla="*/ 18 h 126"/>
                <a:gd name="T2" fmla="*/ 18 w 126"/>
                <a:gd name="T3" fmla="*/ 18 h 126"/>
                <a:gd name="T4" fmla="*/ 18 w 126"/>
                <a:gd name="T5" fmla="*/ 85 h 126"/>
                <a:gd name="T6" fmla="*/ 79 w 126"/>
                <a:gd name="T7" fmla="*/ 91 h 126"/>
                <a:gd name="T8" fmla="*/ 82 w 126"/>
                <a:gd name="T9" fmla="*/ 96 h 126"/>
                <a:gd name="T10" fmla="*/ 108 w 126"/>
                <a:gd name="T11" fmla="*/ 123 h 126"/>
                <a:gd name="T12" fmla="*/ 123 w 126"/>
                <a:gd name="T13" fmla="*/ 123 h 126"/>
                <a:gd name="T14" fmla="*/ 123 w 126"/>
                <a:gd name="T15" fmla="*/ 108 h 126"/>
                <a:gd name="T16" fmla="*/ 96 w 126"/>
                <a:gd name="T17" fmla="*/ 82 h 126"/>
                <a:gd name="T18" fmla="*/ 91 w 126"/>
                <a:gd name="T19" fmla="*/ 79 h 126"/>
                <a:gd name="T20" fmla="*/ 85 w 126"/>
                <a:gd name="T21" fmla="*/ 18 h 126"/>
                <a:gd name="T22" fmla="*/ 77 w 126"/>
                <a:gd name="T23" fmla="*/ 77 h 126"/>
                <a:gd name="T24" fmla="*/ 27 w 126"/>
                <a:gd name="T25" fmla="*/ 77 h 126"/>
                <a:gd name="T26" fmla="*/ 27 w 126"/>
                <a:gd name="T27" fmla="*/ 27 h 126"/>
                <a:gd name="T28" fmla="*/ 77 w 126"/>
                <a:gd name="T29" fmla="*/ 27 h 126"/>
                <a:gd name="T30" fmla="*/ 77 w 126"/>
                <a:gd name="T31" fmla="*/ 7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26">
                  <a:moveTo>
                    <a:pt x="85" y="18"/>
                  </a:moveTo>
                  <a:cubicBezTo>
                    <a:pt x="67" y="0"/>
                    <a:pt x="37" y="0"/>
                    <a:pt x="18" y="18"/>
                  </a:cubicBezTo>
                  <a:cubicBezTo>
                    <a:pt x="0" y="37"/>
                    <a:pt x="0" y="67"/>
                    <a:pt x="18" y="85"/>
                  </a:cubicBezTo>
                  <a:cubicBezTo>
                    <a:pt x="35" y="102"/>
                    <a:pt x="60" y="103"/>
                    <a:pt x="79" y="91"/>
                  </a:cubicBezTo>
                  <a:cubicBezTo>
                    <a:pt x="79" y="92"/>
                    <a:pt x="80" y="94"/>
                    <a:pt x="82" y="96"/>
                  </a:cubicBezTo>
                  <a:cubicBezTo>
                    <a:pt x="108" y="123"/>
                    <a:pt x="108" y="123"/>
                    <a:pt x="108" y="123"/>
                  </a:cubicBezTo>
                  <a:cubicBezTo>
                    <a:pt x="112" y="126"/>
                    <a:pt x="119" y="126"/>
                    <a:pt x="123" y="123"/>
                  </a:cubicBezTo>
                  <a:cubicBezTo>
                    <a:pt x="126" y="119"/>
                    <a:pt x="126" y="112"/>
                    <a:pt x="123" y="108"/>
                  </a:cubicBezTo>
                  <a:cubicBezTo>
                    <a:pt x="96" y="82"/>
                    <a:pt x="96" y="82"/>
                    <a:pt x="96" y="82"/>
                  </a:cubicBezTo>
                  <a:cubicBezTo>
                    <a:pt x="94" y="80"/>
                    <a:pt x="92" y="79"/>
                    <a:pt x="91" y="79"/>
                  </a:cubicBezTo>
                  <a:cubicBezTo>
                    <a:pt x="103" y="60"/>
                    <a:pt x="102" y="35"/>
                    <a:pt x="85" y="18"/>
                  </a:cubicBezTo>
                  <a:close/>
                  <a:moveTo>
                    <a:pt x="77" y="77"/>
                  </a:moveTo>
                  <a:cubicBezTo>
                    <a:pt x="63" y="91"/>
                    <a:pt x="41" y="91"/>
                    <a:pt x="27" y="77"/>
                  </a:cubicBezTo>
                  <a:cubicBezTo>
                    <a:pt x="13" y="63"/>
                    <a:pt x="13" y="41"/>
                    <a:pt x="27" y="27"/>
                  </a:cubicBezTo>
                  <a:cubicBezTo>
                    <a:pt x="41" y="13"/>
                    <a:pt x="63" y="13"/>
                    <a:pt x="77" y="27"/>
                  </a:cubicBezTo>
                  <a:cubicBezTo>
                    <a:pt x="91" y="41"/>
                    <a:pt x="91" y="63"/>
                    <a:pt x="77" y="77"/>
                  </a:cubicBezTo>
                  <a:close/>
                </a:path>
              </a:pathLst>
            </a:custGeom>
            <a:solidFill>
              <a:schemeClr val="bg1"/>
            </a:solidFill>
            <a:ln>
              <a:noFill/>
            </a:ln>
          </p:spPr>
          <p:txBody>
            <a:bodyPr vert="horz" wrap="square" lIns="68598" tIns="34299" rIns="68598" bIns="34299" numCol="1" anchor="t" anchorCtr="0" compatLnSpc="1">
              <a:prstTxWarp prst="textNoShape">
                <a:avLst/>
              </a:prstTxWarp>
            </a:bodyPr>
            <a:lstStyle/>
            <a:p>
              <a:endParaRPr lang="en-IN" sz="1800"/>
            </a:p>
          </p:txBody>
        </p:sp>
        <p:sp>
          <p:nvSpPr>
            <p:cNvPr id="64" name="TextBox 63">
              <a:extLst>
                <a:ext uri="{FF2B5EF4-FFF2-40B4-BE49-F238E27FC236}">
                  <a16:creationId xmlns:a16="http://schemas.microsoft.com/office/drawing/2014/main" id="{77C24FBD-8A23-45B4-A467-6F45017CFFE3}"/>
                </a:ext>
              </a:extLst>
            </p:cNvPr>
            <p:cNvSpPr txBox="1"/>
            <p:nvPr/>
          </p:nvSpPr>
          <p:spPr>
            <a:xfrm>
              <a:off x="2195379" y="2967300"/>
              <a:ext cx="1891881" cy="423987"/>
            </a:xfrm>
            <a:prstGeom prst="rect">
              <a:avLst/>
            </a:prstGeom>
            <a:noFill/>
          </p:spPr>
          <p:txBody>
            <a:bodyPr wrap="square" rtlCol="0" anchor="ctr">
              <a:spAutoFit/>
            </a:bodyPr>
            <a:lstStyle/>
            <a:p>
              <a:pPr algn="ctr">
                <a:lnSpc>
                  <a:spcPct val="80000"/>
                </a:lnSpc>
                <a:defRPr/>
              </a:pPr>
              <a:r>
                <a:rPr lang="en-US" sz="1400" kern="0" dirty="0">
                  <a:solidFill>
                    <a:schemeClr val="bg1"/>
                  </a:solidFill>
                  <a:latin typeface="Arial" panose="020B0604020202020204" pitchFamily="34" charset="0"/>
                  <a:cs typeface="Arial" pitchFamily="34" charset="0"/>
                </a:rPr>
                <a:t>Assurance</a:t>
              </a:r>
            </a:p>
          </p:txBody>
        </p:sp>
      </p:grpSp>
      <p:sp>
        <p:nvSpPr>
          <p:cNvPr id="67" name="TextBox 66">
            <a:extLst>
              <a:ext uri="{FF2B5EF4-FFF2-40B4-BE49-F238E27FC236}">
                <a16:creationId xmlns:a16="http://schemas.microsoft.com/office/drawing/2014/main" id="{062B4B11-C1E1-4E86-A6A8-65219252BAE7}"/>
              </a:ext>
            </a:extLst>
          </p:cNvPr>
          <p:cNvSpPr txBox="1"/>
          <p:nvPr/>
        </p:nvSpPr>
        <p:spPr>
          <a:xfrm>
            <a:off x="5196871" y="2649343"/>
            <a:ext cx="1699673" cy="923330"/>
          </a:xfrm>
          <a:prstGeom prst="rect">
            <a:avLst/>
          </a:prstGeom>
          <a:noFill/>
        </p:spPr>
        <p:txBody>
          <a:bodyPr wrap="square" rtlCol="0">
            <a:spAutoFit/>
          </a:bodyPr>
          <a:lstStyle/>
          <a:p>
            <a:pPr algn="ctr">
              <a:defRPr/>
            </a:pPr>
            <a:r>
              <a:rPr lang="en-US" sz="1350" kern="0" dirty="0">
                <a:latin typeface="Arial" panose="020B0604020202020204" pitchFamily="34" charset="0"/>
                <a:cs typeface="Arial" pitchFamily="34" charset="0"/>
              </a:rPr>
              <a:t>Strengthening economies</a:t>
            </a:r>
          </a:p>
          <a:p>
            <a:pPr algn="ctr">
              <a:defRPr/>
            </a:pPr>
            <a:r>
              <a:rPr lang="en-US" sz="1350" kern="0" dirty="0">
                <a:latin typeface="Arial" panose="020B0604020202020204" pitchFamily="34" charset="0"/>
                <a:cs typeface="Arial" pitchFamily="34" charset="0"/>
              </a:rPr>
              <a:t>&amp;</a:t>
            </a:r>
          </a:p>
          <a:p>
            <a:pPr algn="ctr">
              <a:defRPr/>
            </a:pPr>
            <a:r>
              <a:rPr lang="en-US" sz="1350" kern="0" dirty="0">
                <a:latin typeface="Arial" panose="020B0604020202020204" pitchFamily="34" charset="0"/>
                <a:cs typeface="Arial" pitchFamily="34" charset="0"/>
              </a:rPr>
              <a:t>Improving lives</a:t>
            </a:r>
          </a:p>
        </p:txBody>
      </p:sp>
      <p:sp>
        <p:nvSpPr>
          <p:cNvPr id="71" name="Freeform 9">
            <a:extLst>
              <a:ext uri="{FF2B5EF4-FFF2-40B4-BE49-F238E27FC236}">
                <a16:creationId xmlns:a16="http://schemas.microsoft.com/office/drawing/2014/main" id="{D545D451-0972-4B6F-A561-F4E172F9A0C0}"/>
              </a:ext>
            </a:extLst>
          </p:cNvPr>
          <p:cNvSpPr>
            <a:spLocks/>
          </p:cNvSpPr>
          <p:nvPr/>
        </p:nvSpPr>
        <p:spPr bwMode="auto">
          <a:xfrm>
            <a:off x="4956102" y="1562508"/>
            <a:ext cx="105161" cy="124817"/>
          </a:xfrm>
          <a:custGeom>
            <a:avLst/>
            <a:gdLst>
              <a:gd name="T0" fmla="*/ 479 w 958"/>
              <a:gd name="T1" fmla="*/ 1165 h 1165"/>
              <a:gd name="T2" fmla="*/ 958 w 958"/>
              <a:gd name="T3" fmla="*/ 583 h 1165"/>
              <a:gd name="T4" fmla="*/ 479 w 958"/>
              <a:gd name="T5" fmla="*/ 0 h 1165"/>
              <a:gd name="T6" fmla="*/ 0 w 958"/>
              <a:gd name="T7" fmla="*/ 583 h 1165"/>
              <a:gd name="T8" fmla="*/ 479 w 958"/>
              <a:gd name="T9" fmla="*/ 1165 h 1165"/>
            </a:gdLst>
            <a:ahLst/>
            <a:cxnLst>
              <a:cxn ang="0">
                <a:pos x="T0" y="T1"/>
              </a:cxn>
              <a:cxn ang="0">
                <a:pos x="T2" y="T3"/>
              </a:cxn>
              <a:cxn ang="0">
                <a:pos x="T4" y="T5"/>
              </a:cxn>
              <a:cxn ang="0">
                <a:pos x="T6" y="T7"/>
              </a:cxn>
              <a:cxn ang="0">
                <a:pos x="T8" y="T9"/>
              </a:cxn>
            </a:cxnLst>
            <a:rect l="0" t="0" r="r" b="b"/>
            <a:pathLst>
              <a:path w="958" h="1165">
                <a:moveTo>
                  <a:pt x="479" y="1165"/>
                </a:moveTo>
                <a:cubicBezTo>
                  <a:pt x="744" y="1165"/>
                  <a:pt x="958" y="904"/>
                  <a:pt x="958" y="583"/>
                </a:cubicBezTo>
                <a:cubicBezTo>
                  <a:pt x="958" y="261"/>
                  <a:pt x="888" y="0"/>
                  <a:pt x="479" y="0"/>
                </a:cubicBezTo>
                <a:cubicBezTo>
                  <a:pt x="70" y="0"/>
                  <a:pt x="0" y="261"/>
                  <a:pt x="0" y="583"/>
                </a:cubicBezTo>
                <a:cubicBezTo>
                  <a:pt x="0" y="904"/>
                  <a:pt x="214" y="1165"/>
                  <a:pt x="479" y="11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72" name="Freeform 12">
            <a:extLst>
              <a:ext uri="{FF2B5EF4-FFF2-40B4-BE49-F238E27FC236}">
                <a16:creationId xmlns:a16="http://schemas.microsoft.com/office/drawing/2014/main" id="{9A8A1F88-6044-41F5-AA73-17AC7D80CB70}"/>
              </a:ext>
            </a:extLst>
          </p:cNvPr>
          <p:cNvSpPr>
            <a:spLocks/>
          </p:cNvSpPr>
          <p:nvPr/>
        </p:nvSpPr>
        <p:spPr bwMode="auto">
          <a:xfrm>
            <a:off x="4919689" y="1708192"/>
            <a:ext cx="198745" cy="93701"/>
          </a:xfrm>
          <a:custGeom>
            <a:avLst/>
            <a:gdLst>
              <a:gd name="T0" fmla="*/ 1809 w 1810"/>
              <a:gd name="T1" fmla="*/ 820 h 1172"/>
              <a:gd name="T2" fmla="*/ 1167 w 1810"/>
              <a:gd name="T3" fmla="*/ 0 h 1172"/>
              <a:gd name="T4" fmla="*/ 905 w 1810"/>
              <a:gd name="T5" fmla="*/ 100 h 1172"/>
              <a:gd name="T6" fmla="*/ 642 w 1810"/>
              <a:gd name="T7" fmla="*/ 0 h 1172"/>
              <a:gd name="T8" fmla="*/ 1 w 1810"/>
              <a:gd name="T9" fmla="*/ 802 h 1172"/>
              <a:gd name="T10" fmla="*/ 0 w 1810"/>
              <a:gd name="T11" fmla="*/ 844 h 1172"/>
              <a:gd name="T12" fmla="*/ 0 w 1810"/>
              <a:gd name="T13" fmla="*/ 903 h 1172"/>
              <a:gd name="T14" fmla="*/ 905 w 1810"/>
              <a:gd name="T15" fmla="*/ 1172 h 1172"/>
              <a:gd name="T16" fmla="*/ 1810 w 1810"/>
              <a:gd name="T17" fmla="*/ 903 h 1172"/>
              <a:gd name="T18" fmla="*/ 1810 w 1810"/>
              <a:gd name="T19" fmla="*/ 859 h 1172"/>
              <a:gd name="T20" fmla="*/ 1809 w 1810"/>
              <a:gd name="T21" fmla="*/ 82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0" h="1172">
                <a:moveTo>
                  <a:pt x="1809" y="820"/>
                </a:moveTo>
                <a:cubicBezTo>
                  <a:pt x="1801" y="260"/>
                  <a:pt x="1727" y="101"/>
                  <a:pt x="1167" y="0"/>
                </a:cubicBezTo>
                <a:cubicBezTo>
                  <a:pt x="1167" y="0"/>
                  <a:pt x="1089" y="100"/>
                  <a:pt x="905" y="100"/>
                </a:cubicBezTo>
                <a:cubicBezTo>
                  <a:pt x="721" y="100"/>
                  <a:pt x="642" y="0"/>
                  <a:pt x="642" y="0"/>
                </a:cubicBezTo>
                <a:cubicBezTo>
                  <a:pt x="89" y="100"/>
                  <a:pt x="11" y="257"/>
                  <a:pt x="1" y="802"/>
                </a:cubicBezTo>
                <a:cubicBezTo>
                  <a:pt x="0" y="847"/>
                  <a:pt x="0" y="849"/>
                  <a:pt x="0" y="844"/>
                </a:cubicBezTo>
                <a:cubicBezTo>
                  <a:pt x="0" y="854"/>
                  <a:pt x="0" y="872"/>
                  <a:pt x="0" y="903"/>
                </a:cubicBezTo>
                <a:cubicBezTo>
                  <a:pt x="0" y="903"/>
                  <a:pt x="133" y="1172"/>
                  <a:pt x="905" y="1172"/>
                </a:cubicBezTo>
                <a:cubicBezTo>
                  <a:pt x="1677" y="1172"/>
                  <a:pt x="1810" y="903"/>
                  <a:pt x="1810" y="903"/>
                </a:cubicBezTo>
                <a:cubicBezTo>
                  <a:pt x="1810" y="883"/>
                  <a:pt x="1810" y="869"/>
                  <a:pt x="1810" y="859"/>
                </a:cubicBezTo>
                <a:cubicBezTo>
                  <a:pt x="1810" y="863"/>
                  <a:pt x="1810" y="856"/>
                  <a:pt x="1809" y="8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73" name="Freeform 12">
            <a:extLst>
              <a:ext uri="{FF2B5EF4-FFF2-40B4-BE49-F238E27FC236}">
                <a16:creationId xmlns:a16="http://schemas.microsoft.com/office/drawing/2014/main" id="{D382499B-74CF-4519-B39F-FEF37FAD612C}"/>
              </a:ext>
            </a:extLst>
          </p:cNvPr>
          <p:cNvSpPr>
            <a:spLocks/>
          </p:cNvSpPr>
          <p:nvPr/>
        </p:nvSpPr>
        <p:spPr bwMode="auto">
          <a:xfrm>
            <a:off x="4435664" y="1684573"/>
            <a:ext cx="198745" cy="125531"/>
          </a:xfrm>
          <a:custGeom>
            <a:avLst/>
            <a:gdLst>
              <a:gd name="T0" fmla="*/ 1809 w 1810"/>
              <a:gd name="T1" fmla="*/ 820 h 1172"/>
              <a:gd name="T2" fmla="*/ 1167 w 1810"/>
              <a:gd name="T3" fmla="*/ 0 h 1172"/>
              <a:gd name="T4" fmla="*/ 905 w 1810"/>
              <a:gd name="T5" fmla="*/ 100 h 1172"/>
              <a:gd name="T6" fmla="*/ 642 w 1810"/>
              <a:gd name="T7" fmla="*/ 0 h 1172"/>
              <a:gd name="T8" fmla="*/ 1 w 1810"/>
              <a:gd name="T9" fmla="*/ 802 h 1172"/>
              <a:gd name="T10" fmla="*/ 0 w 1810"/>
              <a:gd name="T11" fmla="*/ 844 h 1172"/>
              <a:gd name="T12" fmla="*/ 0 w 1810"/>
              <a:gd name="T13" fmla="*/ 903 h 1172"/>
              <a:gd name="T14" fmla="*/ 905 w 1810"/>
              <a:gd name="T15" fmla="*/ 1172 h 1172"/>
              <a:gd name="T16" fmla="*/ 1810 w 1810"/>
              <a:gd name="T17" fmla="*/ 903 h 1172"/>
              <a:gd name="T18" fmla="*/ 1810 w 1810"/>
              <a:gd name="T19" fmla="*/ 859 h 1172"/>
              <a:gd name="T20" fmla="*/ 1809 w 1810"/>
              <a:gd name="T21" fmla="*/ 82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0" h="1172">
                <a:moveTo>
                  <a:pt x="1809" y="820"/>
                </a:moveTo>
                <a:cubicBezTo>
                  <a:pt x="1801" y="260"/>
                  <a:pt x="1727" y="101"/>
                  <a:pt x="1167" y="0"/>
                </a:cubicBezTo>
                <a:cubicBezTo>
                  <a:pt x="1167" y="0"/>
                  <a:pt x="1089" y="100"/>
                  <a:pt x="905" y="100"/>
                </a:cubicBezTo>
                <a:cubicBezTo>
                  <a:pt x="721" y="100"/>
                  <a:pt x="642" y="0"/>
                  <a:pt x="642" y="0"/>
                </a:cubicBezTo>
                <a:cubicBezTo>
                  <a:pt x="89" y="100"/>
                  <a:pt x="11" y="257"/>
                  <a:pt x="1" y="802"/>
                </a:cubicBezTo>
                <a:cubicBezTo>
                  <a:pt x="0" y="847"/>
                  <a:pt x="0" y="849"/>
                  <a:pt x="0" y="844"/>
                </a:cubicBezTo>
                <a:cubicBezTo>
                  <a:pt x="0" y="854"/>
                  <a:pt x="0" y="872"/>
                  <a:pt x="0" y="903"/>
                </a:cubicBezTo>
                <a:cubicBezTo>
                  <a:pt x="0" y="903"/>
                  <a:pt x="133" y="1172"/>
                  <a:pt x="905" y="1172"/>
                </a:cubicBezTo>
                <a:cubicBezTo>
                  <a:pt x="1677" y="1172"/>
                  <a:pt x="1810" y="903"/>
                  <a:pt x="1810" y="903"/>
                </a:cubicBezTo>
                <a:cubicBezTo>
                  <a:pt x="1810" y="883"/>
                  <a:pt x="1810" y="869"/>
                  <a:pt x="1810" y="859"/>
                </a:cubicBezTo>
                <a:cubicBezTo>
                  <a:pt x="1810" y="863"/>
                  <a:pt x="1810" y="856"/>
                  <a:pt x="1809" y="8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74" name="Freeform 9">
            <a:extLst>
              <a:ext uri="{FF2B5EF4-FFF2-40B4-BE49-F238E27FC236}">
                <a16:creationId xmlns:a16="http://schemas.microsoft.com/office/drawing/2014/main" id="{D5813690-09E6-447D-A7EA-AB95091C5237}"/>
              </a:ext>
            </a:extLst>
          </p:cNvPr>
          <p:cNvSpPr>
            <a:spLocks/>
          </p:cNvSpPr>
          <p:nvPr/>
        </p:nvSpPr>
        <p:spPr bwMode="auto">
          <a:xfrm>
            <a:off x="4483356" y="1557873"/>
            <a:ext cx="105161" cy="124817"/>
          </a:xfrm>
          <a:custGeom>
            <a:avLst/>
            <a:gdLst>
              <a:gd name="T0" fmla="*/ 479 w 958"/>
              <a:gd name="T1" fmla="*/ 1165 h 1165"/>
              <a:gd name="T2" fmla="*/ 958 w 958"/>
              <a:gd name="T3" fmla="*/ 583 h 1165"/>
              <a:gd name="T4" fmla="*/ 479 w 958"/>
              <a:gd name="T5" fmla="*/ 0 h 1165"/>
              <a:gd name="T6" fmla="*/ 0 w 958"/>
              <a:gd name="T7" fmla="*/ 583 h 1165"/>
              <a:gd name="T8" fmla="*/ 479 w 958"/>
              <a:gd name="T9" fmla="*/ 1165 h 1165"/>
            </a:gdLst>
            <a:ahLst/>
            <a:cxnLst>
              <a:cxn ang="0">
                <a:pos x="T0" y="T1"/>
              </a:cxn>
              <a:cxn ang="0">
                <a:pos x="T2" y="T3"/>
              </a:cxn>
              <a:cxn ang="0">
                <a:pos x="T4" y="T5"/>
              </a:cxn>
              <a:cxn ang="0">
                <a:pos x="T6" y="T7"/>
              </a:cxn>
              <a:cxn ang="0">
                <a:pos x="T8" y="T9"/>
              </a:cxn>
            </a:cxnLst>
            <a:rect l="0" t="0" r="r" b="b"/>
            <a:pathLst>
              <a:path w="958" h="1165">
                <a:moveTo>
                  <a:pt x="479" y="1165"/>
                </a:moveTo>
                <a:cubicBezTo>
                  <a:pt x="744" y="1165"/>
                  <a:pt x="958" y="904"/>
                  <a:pt x="958" y="583"/>
                </a:cubicBezTo>
                <a:cubicBezTo>
                  <a:pt x="958" y="261"/>
                  <a:pt x="888" y="0"/>
                  <a:pt x="479" y="0"/>
                </a:cubicBezTo>
                <a:cubicBezTo>
                  <a:pt x="70" y="0"/>
                  <a:pt x="0" y="261"/>
                  <a:pt x="0" y="583"/>
                </a:cubicBezTo>
                <a:cubicBezTo>
                  <a:pt x="0" y="904"/>
                  <a:pt x="214" y="1165"/>
                  <a:pt x="479" y="11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98" tIns="34299" rIns="68598" bIns="34299" numCol="1" anchor="t" anchorCtr="0" compatLnSpc="1">
            <a:prstTxWarp prst="textNoShape">
              <a:avLst/>
            </a:prstTxWarp>
          </a:bodyPr>
          <a:lstStyle/>
          <a:p>
            <a:endParaRPr lang="en-IN" sz="1800"/>
          </a:p>
        </p:txBody>
      </p:sp>
      <p:sp>
        <p:nvSpPr>
          <p:cNvPr id="75" name="Freeform 121">
            <a:extLst>
              <a:ext uri="{FF2B5EF4-FFF2-40B4-BE49-F238E27FC236}">
                <a16:creationId xmlns:a16="http://schemas.microsoft.com/office/drawing/2014/main" id="{3A73EF37-5456-40CA-AD5D-58A4A2E02BB2}"/>
              </a:ext>
            </a:extLst>
          </p:cNvPr>
          <p:cNvSpPr>
            <a:spLocks/>
          </p:cNvSpPr>
          <p:nvPr/>
        </p:nvSpPr>
        <p:spPr bwMode="auto">
          <a:xfrm>
            <a:off x="4703283" y="3567961"/>
            <a:ext cx="222489" cy="351234"/>
          </a:xfrm>
          <a:custGeom>
            <a:avLst/>
            <a:gdLst>
              <a:gd name="T0" fmla="*/ 347 w 758"/>
              <a:gd name="T1" fmla="*/ 4 h 1244"/>
              <a:gd name="T2" fmla="*/ 378 w 758"/>
              <a:gd name="T3" fmla="*/ 35 h 1244"/>
              <a:gd name="T4" fmla="*/ 383 w 758"/>
              <a:gd name="T5" fmla="*/ 465 h 1244"/>
              <a:gd name="T6" fmla="*/ 412 w 758"/>
              <a:gd name="T7" fmla="*/ 160 h 1244"/>
              <a:gd name="T8" fmla="*/ 430 w 758"/>
              <a:gd name="T9" fmla="*/ 118 h 1244"/>
              <a:gd name="T10" fmla="*/ 474 w 758"/>
              <a:gd name="T11" fmla="*/ 100 h 1244"/>
              <a:gd name="T12" fmla="*/ 516 w 758"/>
              <a:gd name="T13" fmla="*/ 118 h 1244"/>
              <a:gd name="T14" fmla="*/ 534 w 758"/>
              <a:gd name="T15" fmla="*/ 160 h 1244"/>
              <a:gd name="T16" fmla="*/ 650 w 758"/>
              <a:gd name="T17" fmla="*/ 669 h 1244"/>
              <a:gd name="T18" fmla="*/ 681 w 758"/>
              <a:gd name="T19" fmla="*/ 648 h 1244"/>
              <a:gd name="T20" fmla="*/ 719 w 758"/>
              <a:gd name="T21" fmla="*/ 651 h 1244"/>
              <a:gd name="T22" fmla="*/ 748 w 758"/>
              <a:gd name="T23" fmla="*/ 675 h 1244"/>
              <a:gd name="T24" fmla="*/ 758 w 758"/>
              <a:gd name="T25" fmla="*/ 711 h 1244"/>
              <a:gd name="T26" fmla="*/ 745 w 758"/>
              <a:gd name="T27" fmla="*/ 745 h 1244"/>
              <a:gd name="T28" fmla="*/ 526 w 758"/>
              <a:gd name="T29" fmla="*/ 1020 h 1244"/>
              <a:gd name="T30" fmla="*/ 492 w 758"/>
              <a:gd name="T31" fmla="*/ 1063 h 1244"/>
              <a:gd name="T32" fmla="*/ 472 w 758"/>
              <a:gd name="T33" fmla="*/ 1092 h 1244"/>
              <a:gd name="T34" fmla="*/ 448 w 758"/>
              <a:gd name="T35" fmla="*/ 1142 h 1244"/>
              <a:gd name="T36" fmla="*/ 443 w 758"/>
              <a:gd name="T37" fmla="*/ 1189 h 1244"/>
              <a:gd name="T38" fmla="*/ 445 w 758"/>
              <a:gd name="T39" fmla="*/ 1228 h 1244"/>
              <a:gd name="T40" fmla="*/ 445 w 758"/>
              <a:gd name="T41" fmla="*/ 1244 h 1244"/>
              <a:gd name="T42" fmla="*/ 71 w 758"/>
              <a:gd name="T43" fmla="*/ 1108 h 1244"/>
              <a:gd name="T44" fmla="*/ 65 w 758"/>
              <a:gd name="T45" fmla="*/ 1071 h 1244"/>
              <a:gd name="T46" fmla="*/ 44 w 758"/>
              <a:gd name="T47" fmla="*/ 1014 h 1244"/>
              <a:gd name="T48" fmla="*/ 20 w 758"/>
              <a:gd name="T49" fmla="*/ 941 h 1244"/>
              <a:gd name="T50" fmla="*/ 3 w 758"/>
              <a:gd name="T51" fmla="*/ 860 h 1244"/>
              <a:gd name="T52" fmla="*/ 0 w 758"/>
              <a:gd name="T53" fmla="*/ 243 h 1244"/>
              <a:gd name="T54" fmla="*/ 18 w 758"/>
              <a:gd name="T55" fmla="*/ 202 h 1244"/>
              <a:gd name="T56" fmla="*/ 59 w 758"/>
              <a:gd name="T57" fmla="*/ 184 h 1244"/>
              <a:gd name="T58" fmla="*/ 101 w 758"/>
              <a:gd name="T59" fmla="*/ 202 h 1244"/>
              <a:gd name="T60" fmla="*/ 119 w 758"/>
              <a:gd name="T61" fmla="*/ 243 h 1244"/>
              <a:gd name="T62" fmla="*/ 131 w 758"/>
              <a:gd name="T63" fmla="*/ 573 h 1244"/>
              <a:gd name="T64" fmla="*/ 136 w 758"/>
              <a:gd name="T65" fmla="*/ 108 h 1244"/>
              <a:gd name="T66" fmla="*/ 169 w 758"/>
              <a:gd name="T67" fmla="*/ 76 h 1244"/>
              <a:gd name="T68" fmla="*/ 214 w 758"/>
              <a:gd name="T69" fmla="*/ 76 h 1244"/>
              <a:gd name="T70" fmla="*/ 245 w 758"/>
              <a:gd name="T71" fmla="*/ 108 h 1244"/>
              <a:gd name="T72" fmla="*/ 250 w 758"/>
              <a:gd name="T73" fmla="*/ 495 h 1244"/>
              <a:gd name="T74" fmla="*/ 264 w 758"/>
              <a:gd name="T75" fmla="*/ 58 h 1244"/>
              <a:gd name="T76" fmla="*/ 282 w 758"/>
              <a:gd name="T77" fmla="*/ 17 h 1244"/>
              <a:gd name="T78" fmla="*/ 323 w 758"/>
              <a:gd name="T79"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8" h="1244">
                <a:moveTo>
                  <a:pt x="323" y="0"/>
                </a:moveTo>
                <a:lnTo>
                  <a:pt x="347" y="4"/>
                </a:lnTo>
                <a:lnTo>
                  <a:pt x="365" y="17"/>
                </a:lnTo>
                <a:lnTo>
                  <a:pt x="378" y="35"/>
                </a:lnTo>
                <a:lnTo>
                  <a:pt x="383" y="58"/>
                </a:lnTo>
                <a:lnTo>
                  <a:pt x="383" y="465"/>
                </a:lnTo>
                <a:lnTo>
                  <a:pt x="412" y="465"/>
                </a:lnTo>
                <a:lnTo>
                  <a:pt x="412" y="160"/>
                </a:lnTo>
                <a:lnTo>
                  <a:pt x="417" y="136"/>
                </a:lnTo>
                <a:lnTo>
                  <a:pt x="430" y="118"/>
                </a:lnTo>
                <a:lnTo>
                  <a:pt x="449" y="105"/>
                </a:lnTo>
                <a:lnTo>
                  <a:pt x="474" y="100"/>
                </a:lnTo>
                <a:lnTo>
                  <a:pt x="496" y="105"/>
                </a:lnTo>
                <a:lnTo>
                  <a:pt x="516" y="118"/>
                </a:lnTo>
                <a:lnTo>
                  <a:pt x="529" y="136"/>
                </a:lnTo>
                <a:lnTo>
                  <a:pt x="534" y="160"/>
                </a:lnTo>
                <a:lnTo>
                  <a:pt x="534" y="816"/>
                </a:lnTo>
                <a:lnTo>
                  <a:pt x="650" y="669"/>
                </a:lnTo>
                <a:lnTo>
                  <a:pt x="665" y="656"/>
                </a:lnTo>
                <a:lnTo>
                  <a:pt x="681" y="648"/>
                </a:lnTo>
                <a:lnTo>
                  <a:pt x="701" y="646"/>
                </a:lnTo>
                <a:lnTo>
                  <a:pt x="719" y="651"/>
                </a:lnTo>
                <a:lnTo>
                  <a:pt x="735" y="661"/>
                </a:lnTo>
                <a:lnTo>
                  <a:pt x="748" y="675"/>
                </a:lnTo>
                <a:lnTo>
                  <a:pt x="756" y="691"/>
                </a:lnTo>
                <a:lnTo>
                  <a:pt x="758" y="711"/>
                </a:lnTo>
                <a:lnTo>
                  <a:pt x="754" y="729"/>
                </a:lnTo>
                <a:lnTo>
                  <a:pt x="745" y="745"/>
                </a:lnTo>
                <a:lnTo>
                  <a:pt x="704" y="795"/>
                </a:lnTo>
                <a:lnTo>
                  <a:pt x="526" y="1020"/>
                </a:lnTo>
                <a:lnTo>
                  <a:pt x="492" y="1063"/>
                </a:lnTo>
                <a:lnTo>
                  <a:pt x="492" y="1063"/>
                </a:lnTo>
                <a:lnTo>
                  <a:pt x="492" y="1063"/>
                </a:lnTo>
                <a:lnTo>
                  <a:pt x="472" y="1092"/>
                </a:lnTo>
                <a:lnTo>
                  <a:pt x="457" y="1118"/>
                </a:lnTo>
                <a:lnTo>
                  <a:pt x="448" y="1142"/>
                </a:lnTo>
                <a:lnTo>
                  <a:pt x="445" y="1163"/>
                </a:lnTo>
                <a:lnTo>
                  <a:pt x="443" y="1189"/>
                </a:lnTo>
                <a:lnTo>
                  <a:pt x="443" y="1212"/>
                </a:lnTo>
                <a:lnTo>
                  <a:pt x="445" y="1228"/>
                </a:lnTo>
                <a:lnTo>
                  <a:pt x="445" y="1239"/>
                </a:lnTo>
                <a:lnTo>
                  <a:pt x="445" y="1244"/>
                </a:lnTo>
                <a:lnTo>
                  <a:pt x="71" y="1244"/>
                </a:lnTo>
                <a:lnTo>
                  <a:pt x="71" y="1108"/>
                </a:lnTo>
                <a:lnTo>
                  <a:pt x="70" y="1092"/>
                </a:lnTo>
                <a:lnTo>
                  <a:pt x="65" y="1071"/>
                </a:lnTo>
                <a:lnTo>
                  <a:pt x="55" y="1045"/>
                </a:lnTo>
                <a:lnTo>
                  <a:pt x="44" y="1014"/>
                </a:lnTo>
                <a:lnTo>
                  <a:pt x="31" y="978"/>
                </a:lnTo>
                <a:lnTo>
                  <a:pt x="20" y="941"/>
                </a:lnTo>
                <a:lnTo>
                  <a:pt x="10" y="902"/>
                </a:lnTo>
                <a:lnTo>
                  <a:pt x="3" y="860"/>
                </a:lnTo>
                <a:lnTo>
                  <a:pt x="0" y="818"/>
                </a:lnTo>
                <a:lnTo>
                  <a:pt x="0" y="243"/>
                </a:lnTo>
                <a:lnTo>
                  <a:pt x="5" y="220"/>
                </a:lnTo>
                <a:lnTo>
                  <a:pt x="18" y="202"/>
                </a:lnTo>
                <a:lnTo>
                  <a:pt x="36" y="189"/>
                </a:lnTo>
                <a:lnTo>
                  <a:pt x="59" y="184"/>
                </a:lnTo>
                <a:lnTo>
                  <a:pt x="83" y="189"/>
                </a:lnTo>
                <a:lnTo>
                  <a:pt x="101" y="202"/>
                </a:lnTo>
                <a:lnTo>
                  <a:pt x="114" y="220"/>
                </a:lnTo>
                <a:lnTo>
                  <a:pt x="119" y="243"/>
                </a:lnTo>
                <a:lnTo>
                  <a:pt x="119" y="573"/>
                </a:lnTo>
                <a:lnTo>
                  <a:pt x="131" y="573"/>
                </a:lnTo>
                <a:lnTo>
                  <a:pt x="131" y="131"/>
                </a:lnTo>
                <a:lnTo>
                  <a:pt x="136" y="108"/>
                </a:lnTo>
                <a:lnTo>
                  <a:pt x="149" y="89"/>
                </a:lnTo>
                <a:lnTo>
                  <a:pt x="169" y="76"/>
                </a:lnTo>
                <a:lnTo>
                  <a:pt x="191" y="71"/>
                </a:lnTo>
                <a:lnTo>
                  <a:pt x="214" y="76"/>
                </a:lnTo>
                <a:lnTo>
                  <a:pt x="234" y="89"/>
                </a:lnTo>
                <a:lnTo>
                  <a:pt x="245" y="108"/>
                </a:lnTo>
                <a:lnTo>
                  <a:pt x="250" y="131"/>
                </a:lnTo>
                <a:lnTo>
                  <a:pt x="250" y="495"/>
                </a:lnTo>
                <a:lnTo>
                  <a:pt x="264" y="495"/>
                </a:lnTo>
                <a:lnTo>
                  <a:pt x="264" y="58"/>
                </a:lnTo>
                <a:lnTo>
                  <a:pt x="269" y="35"/>
                </a:lnTo>
                <a:lnTo>
                  <a:pt x="282" y="17"/>
                </a:lnTo>
                <a:lnTo>
                  <a:pt x="300" y="4"/>
                </a:lnTo>
                <a:lnTo>
                  <a:pt x="323" y="0"/>
                </a:lnTo>
                <a:close/>
              </a:path>
            </a:pathLst>
          </a:custGeom>
          <a:solidFill>
            <a:schemeClr val="accent5">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p>
        </p:txBody>
      </p:sp>
      <p:sp>
        <p:nvSpPr>
          <p:cNvPr id="76" name="Rectangle 75">
            <a:extLst>
              <a:ext uri="{FF2B5EF4-FFF2-40B4-BE49-F238E27FC236}">
                <a16:creationId xmlns:a16="http://schemas.microsoft.com/office/drawing/2014/main" id="{328D8EBB-3D31-45FE-A3EE-5814E1B27FB4}"/>
              </a:ext>
            </a:extLst>
          </p:cNvPr>
          <p:cNvSpPr>
            <a:spLocks noChangeArrowheads="1"/>
          </p:cNvSpPr>
          <p:nvPr/>
        </p:nvSpPr>
        <p:spPr bwMode="auto">
          <a:xfrm>
            <a:off x="4729212" y="3913601"/>
            <a:ext cx="105161" cy="189743"/>
          </a:xfrm>
          <a:prstGeom prst="rect">
            <a:avLst/>
          </a:prstGeom>
          <a:solidFill>
            <a:schemeClr val="accent5">
              <a:lumMod val="40000"/>
              <a:lumOff val="60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75486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A246BD4-FB09-49A0-A4B7-38C55D98F2E1}"/>
              </a:ext>
            </a:extLst>
          </p:cNvPr>
          <p:cNvSpPr/>
          <p:nvPr/>
        </p:nvSpPr>
        <p:spPr>
          <a:xfrm>
            <a:off x="8723571" y="4577018"/>
            <a:ext cx="3411755" cy="1298856"/>
          </a:xfrm>
          <a:prstGeom prst="roundRect">
            <a:avLst/>
          </a:prstGeom>
          <a:solidFill>
            <a:srgbClr val="FFCE3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900"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Disclosed data on over $1bn </a:t>
            </a:r>
            <a:r>
              <a:rPr lang="en-GB" sz="1900" kern="0" dirty="0">
                <a:solidFill>
                  <a:sysClr val="windowText" lastClr="000000"/>
                </a:solidFill>
                <a:latin typeface="Arial" panose="020B0604020202020204" pitchFamily="34" charset="0"/>
                <a:cs typeface="Arial" panose="020B0604020202020204" pitchFamily="34" charset="0"/>
              </a:rPr>
              <a:t>in Honduras PPPs </a:t>
            </a:r>
            <a:r>
              <a:rPr kumimoji="0" lang="en-GB" sz="1900"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investment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900"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hlinkClick r:id="rId3"/>
              </a:rPr>
              <a:t>https://app.sisocs.org/</a:t>
            </a:r>
            <a:endParaRPr kumimoji="0" lang="en-GB" sz="1900" b="0" i="0" u="none" strike="noStrike" kern="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5D98680-725C-45AA-8148-B049BF59B281}"/>
              </a:ext>
            </a:extLst>
          </p:cNvPr>
          <p:cNvPicPr>
            <a:picLocks noChangeAspect="1"/>
          </p:cNvPicPr>
          <p:nvPr/>
        </p:nvPicPr>
        <p:blipFill>
          <a:blip r:embed="rId4"/>
          <a:stretch>
            <a:fillRect/>
          </a:stretch>
        </p:blipFill>
        <p:spPr>
          <a:xfrm>
            <a:off x="541274" y="1202137"/>
            <a:ext cx="2873899" cy="3442988"/>
          </a:xfrm>
          <a:prstGeom prst="rect">
            <a:avLst/>
          </a:prstGeom>
        </p:spPr>
      </p:pic>
      <p:pic>
        <p:nvPicPr>
          <p:cNvPr id="4" name="Picture 3">
            <a:extLst>
              <a:ext uri="{FF2B5EF4-FFF2-40B4-BE49-F238E27FC236}">
                <a16:creationId xmlns:a16="http://schemas.microsoft.com/office/drawing/2014/main" id="{20C60BC8-114B-4B7C-B607-D8BB3EE8D774}"/>
              </a:ext>
            </a:extLst>
          </p:cNvPr>
          <p:cNvPicPr>
            <a:picLocks noChangeAspect="1"/>
          </p:cNvPicPr>
          <p:nvPr/>
        </p:nvPicPr>
        <p:blipFill>
          <a:blip r:embed="rId5"/>
          <a:stretch>
            <a:fillRect/>
          </a:stretch>
        </p:blipFill>
        <p:spPr>
          <a:xfrm>
            <a:off x="8776828" y="1202136"/>
            <a:ext cx="3305243" cy="3301770"/>
          </a:xfrm>
          <a:prstGeom prst="rect">
            <a:avLst/>
          </a:prstGeom>
        </p:spPr>
      </p:pic>
      <p:sp>
        <p:nvSpPr>
          <p:cNvPr id="11" name="Rectangle: Rounded Corners 10">
            <a:extLst>
              <a:ext uri="{FF2B5EF4-FFF2-40B4-BE49-F238E27FC236}">
                <a16:creationId xmlns:a16="http://schemas.microsoft.com/office/drawing/2014/main" id="{0B1600A6-00D5-4AC3-890A-B58DE892393F}"/>
              </a:ext>
            </a:extLst>
          </p:cNvPr>
          <p:cNvSpPr/>
          <p:nvPr/>
        </p:nvSpPr>
        <p:spPr>
          <a:xfrm>
            <a:off x="109929" y="4719796"/>
            <a:ext cx="3831121" cy="1069573"/>
          </a:xfrm>
          <a:prstGeom prst="roundRect">
            <a:avLst/>
          </a:prstGeom>
          <a:solidFill>
            <a:srgbClr val="58707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900" kern="0" dirty="0">
                <a:solidFill>
                  <a:prstClr val="white"/>
                </a:solidFill>
                <a:latin typeface="Arial" panose="020B0604020202020204" pitchFamily="34" charset="0"/>
                <a:cs typeface="Arial" panose="020B0604020202020204" pitchFamily="34" charset="0"/>
              </a:rPr>
              <a:t>What should be disclosed?  When should it disclosed?</a:t>
            </a:r>
            <a:endParaRPr kumimoji="0" lang="en-US" sz="19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1026" name="8BA9ACD2-9834-4DDA-8E10-A912D3ABA7A1">
            <a:extLst>
              <a:ext uri="{FF2B5EF4-FFF2-40B4-BE49-F238E27FC236}">
                <a16:creationId xmlns:a16="http://schemas.microsoft.com/office/drawing/2014/main" id="{CB12B46A-D919-4DFE-9C46-95C6E6B373F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96639" y="1117845"/>
            <a:ext cx="2998723" cy="345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Rounded Corners 12">
            <a:extLst>
              <a:ext uri="{FF2B5EF4-FFF2-40B4-BE49-F238E27FC236}">
                <a16:creationId xmlns:a16="http://schemas.microsoft.com/office/drawing/2014/main" id="{1B9F4CE8-4408-4829-92DA-7B0C09CA6C70}"/>
              </a:ext>
            </a:extLst>
          </p:cNvPr>
          <p:cNvSpPr/>
          <p:nvPr/>
        </p:nvSpPr>
        <p:spPr>
          <a:xfrm>
            <a:off x="4419831" y="4670582"/>
            <a:ext cx="3831121" cy="1069573"/>
          </a:xfrm>
          <a:prstGeom prst="roundRect">
            <a:avLst/>
          </a:prstGeom>
          <a:solidFill>
            <a:srgbClr val="61A8BD"/>
          </a:solidFill>
          <a:ln w="12700" cap="flat" cmpd="sng" algn="ctr">
            <a:noFill/>
            <a:prstDash val="solid"/>
            <a:miter lim="800000"/>
          </a:ln>
          <a:effectLst/>
        </p:spPr>
        <p:txBody>
          <a:bodyPr rtlCol="0" anchor="ctr"/>
          <a:lstStyle/>
          <a:p>
            <a:pPr algn="ctr"/>
            <a:r>
              <a:rPr lang="en-US" sz="2500" kern="0" dirty="0">
                <a:solidFill>
                  <a:prstClr val="white"/>
                </a:solidFill>
                <a:latin typeface="Arial" panose="020B0604020202020204" pitchFamily="34" charset="0"/>
                <a:cs typeface="Arial" panose="020B0604020202020204" pitchFamily="34" charset="0"/>
              </a:rPr>
              <a:t>Customized disclosure framework for Honduras</a:t>
            </a:r>
          </a:p>
        </p:txBody>
      </p:sp>
      <p:sp>
        <p:nvSpPr>
          <p:cNvPr id="14" name="Rectangle 7">
            <a:extLst>
              <a:ext uri="{FF2B5EF4-FFF2-40B4-BE49-F238E27FC236}">
                <a16:creationId xmlns:a16="http://schemas.microsoft.com/office/drawing/2014/main" id="{0F235C4B-5812-4751-B732-A829E0E2DA41}"/>
              </a:ext>
            </a:extLst>
          </p:cNvPr>
          <p:cNvSpPr/>
          <p:nvPr/>
        </p:nvSpPr>
        <p:spPr>
          <a:xfrm>
            <a:off x="297693" y="257492"/>
            <a:ext cx="4895807" cy="822475"/>
          </a:xfrm>
          <a:prstGeom prst="rect">
            <a:avLst/>
          </a:prstGeom>
          <a:solidFill>
            <a:srgbClr val="FFCE32"/>
          </a:solidFill>
          <a:ln w="12700" cap="flat" cmpd="sng" algn="ctr">
            <a:noFill/>
            <a:prstDash val="solid"/>
            <a:miter lim="800000"/>
          </a:ln>
          <a:effectLst/>
        </p:spPr>
        <p:txBody>
          <a:bodyPr rtlCol="0" anchor="ctr"/>
          <a:lstStyle/>
          <a:p>
            <a:pPr algn="ctr"/>
            <a:r>
              <a:rPr lang="en-US" sz="2800" b="1" kern="0" dirty="0">
                <a:solidFill>
                  <a:prstClr val="white"/>
                </a:solidFill>
                <a:latin typeface="Arial" panose="020B0604020202020204" pitchFamily="34" charset="0"/>
                <a:cs typeface="Arial" panose="020B0604020202020204" pitchFamily="34" charset="0"/>
              </a:rPr>
              <a:t>Disclosure in PPPS</a:t>
            </a:r>
          </a:p>
        </p:txBody>
      </p:sp>
    </p:spTree>
    <p:extLst>
      <p:ext uri="{BB962C8B-B14F-4D97-AF65-F5344CB8AC3E}">
        <p14:creationId xmlns:p14="http://schemas.microsoft.com/office/powerpoint/2010/main" val="234018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A246BD4-FB09-49A0-A4B7-38C55D98F2E1}"/>
              </a:ext>
            </a:extLst>
          </p:cNvPr>
          <p:cNvSpPr/>
          <p:nvPr/>
        </p:nvSpPr>
        <p:spPr>
          <a:xfrm>
            <a:off x="8723571" y="4670582"/>
            <a:ext cx="3411755" cy="1069573"/>
          </a:xfrm>
          <a:prstGeom prst="roundRect">
            <a:avLst/>
          </a:prstGeom>
          <a:solidFill>
            <a:srgbClr val="FFCE3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3 PPP projects 2019</a:t>
            </a:r>
          </a:p>
        </p:txBody>
      </p:sp>
      <p:sp>
        <p:nvSpPr>
          <p:cNvPr id="11" name="Rectangle: Rounded Corners 10">
            <a:extLst>
              <a:ext uri="{FF2B5EF4-FFF2-40B4-BE49-F238E27FC236}">
                <a16:creationId xmlns:a16="http://schemas.microsoft.com/office/drawing/2014/main" id="{0B1600A6-00D5-4AC3-890A-B58DE892393F}"/>
              </a:ext>
            </a:extLst>
          </p:cNvPr>
          <p:cNvSpPr/>
          <p:nvPr/>
        </p:nvSpPr>
        <p:spPr>
          <a:xfrm>
            <a:off x="109929" y="4719796"/>
            <a:ext cx="3831121" cy="1069573"/>
          </a:xfrm>
          <a:prstGeom prst="roundRect">
            <a:avLst/>
          </a:prstGeom>
          <a:solidFill>
            <a:srgbClr val="58707B"/>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kern="0" dirty="0">
                <a:solidFill>
                  <a:prstClr val="white"/>
                </a:solidFill>
                <a:latin typeface="Arial" panose="020B0604020202020204" pitchFamily="34" charset="0"/>
                <a:cs typeface="Arial" panose="020B0604020202020204" pitchFamily="34" charset="0"/>
              </a:rPr>
              <a:t>5 PPP projects 2017</a:t>
            </a:r>
            <a:endParaRPr kumimoji="0" lang="en-US" sz="2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3" name="Rectangle: Rounded Corners 12">
            <a:extLst>
              <a:ext uri="{FF2B5EF4-FFF2-40B4-BE49-F238E27FC236}">
                <a16:creationId xmlns:a16="http://schemas.microsoft.com/office/drawing/2014/main" id="{1B9F4CE8-4408-4829-92DA-7B0C09CA6C70}"/>
              </a:ext>
            </a:extLst>
          </p:cNvPr>
          <p:cNvSpPr/>
          <p:nvPr/>
        </p:nvSpPr>
        <p:spPr>
          <a:xfrm>
            <a:off x="4419831" y="4670582"/>
            <a:ext cx="3831121" cy="1069573"/>
          </a:xfrm>
          <a:prstGeom prst="roundRect">
            <a:avLst/>
          </a:prstGeom>
          <a:solidFill>
            <a:srgbClr val="61A8BD"/>
          </a:solidFill>
          <a:ln w="12700" cap="flat" cmpd="sng" algn="ctr">
            <a:noFill/>
            <a:prstDash val="solid"/>
            <a:miter lim="800000"/>
          </a:ln>
          <a:effectLst/>
        </p:spPr>
        <p:txBody>
          <a:bodyPr rtlCol="0" anchor="ctr"/>
          <a:lstStyle/>
          <a:p>
            <a:pPr algn="ctr"/>
            <a:r>
              <a:rPr lang="en-US" sz="2500" kern="0" dirty="0">
                <a:solidFill>
                  <a:prstClr val="white"/>
                </a:solidFill>
                <a:latin typeface="Arial" panose="020B0604020202020204" pitchFamily="34" charset="0"/>
                <a:cs typeface="Arial" panose="020B0604020202020204" pitchFamily="34" charset="0"/>
              </a:rPr>
              <a:t>2 PPP projects 2018</a:t>
            </a:r>
          </a:p>
        </p:txBody>
      </p:sp>
      <p:sp>
        <p:nvSpPr>
          <p:cNvPr id="14" name="Rectangle 7">
            <a:extLst>
              <a:ext uri="{FF2B5EF4-FFF2-40B4-BE49-F238E27FC236}">
                <a16:creationId xmlns:a16="http://schemas.microsoft.com/office/drawing/2014/main" id="{0F235C4B-5812-4751-B732-A829E0E2DA41}"/>
              </a:ext>
            </a:extLst>
          </p:cNvPr>
          <p:cNvSpPr/>
          <p:nvPr/>
        </p:nvSpPr>
        <p:spPr>
          <a:xfrm>
            <a:off x="297693" y="257492"/>
            <a:ext cx="4895807" cy="822475"/>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sz="2800" b="1" dirty="0">
                <a:solidFill>
                  <a:prstClr val="white"/>
                </a:solidFill>
                <a:latin typeface="Arial" panose="020B0604020202020204" pitchFamily="34" charset="0"/>
                <a:cs typeface="Arial" panose="020B0604020202020204" pitchFamily="34" charset="0"/>
              </a:rPr>
              <a:t>Assurance in PPPs</a:t>
            </a:r>
          </a:p>
        </p:txBody>
      </p:sp>
      <p:pic>
        <p:nvPicPr>
          <p:cNvPr id="2050" name="2CB81996-6A79-4DF0-BC4A-AF848038BAD4">
            <a:extLst>
              <a:ext uri="{FF2B5EF4-FFF2-40B4-BE49-F238E27FC236}">
                <a16:creationId xmlns:a16="http://schemas.microsoft.com/office/drawing/2014/main" id="{64929ED4-00EB-4977-B3F9-365AF00E00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030" y="1265554"/>
            <a:ext cx="2517732" cy="3311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B66A8EE1-5224-43E7-80F6-0EAE6AEAD6DF">
            <a:extLst>
              <a:ext uri="{FF2B5EF4-FFF2-40B4-BE49-F238E27FC236}">
                <a16:creationId xmlns:a16="http://schemas.microsoft.com/office/drawing/2014/main" id="{3E31E97F-3A29-4524-92DA-5F7962E7922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r="5883"/>
          <a:stretch/>
        </p:blipFill>
        <p:spPr bwMode="auto">
          <a:xfrm>
            <a:off x="5093290" y="1238071"/>
            <a:ext cx="2517732" cy="329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1110CCED-5A3B-446B-B510-240BEF136BC9">
            <a:extLst>
              <a:ext uri="{FF2B5EF4-FFF2-40B4-BE49-F238E27FC236}">
                <a16:creationId xmlns:a16="http://schemas.microsoft.com/office/drawing/2014/main" id="{BB4FA5FA-063D-4F76-9637-6E2585B88DA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287"/>
          <a:stretch/>
        </p:blipFill>
        <p:spPr bwMode="auto">
          <a:xfrm>
            <a:off x="8932581" y="1182633"/>
            <a:ext cx="2519190" cy="3353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639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a:extLst>
              <a:ext uri="{28A0092B-C50C-407E-A947-70E740481C1C}">
                <a14:useLocalDpi xmlns:a14="http://schemas.microsoft.com/office/drawing/2010/main" val="0"/>
              </a:ext>
            </a:extLst>
          </a:blip>
          <a:srcRect t="22001"/>
          <a:stretch/>
        </p:blipFill>
        <p:spPr>
          <a:xfrm>
            <a:off x="7886472" y="1510780"/>
            <a:ext cx="3733800" cy="2184262"/>
          </a:xfrm>
          <a:prstGeom prst="rect">
            <a:avLst/>
          </a:prstGeom>
        </p:spPr>
      </p:pic>
      <p:pic>
        <p:nvPicPr>
          <p:cNvPr id="2" name="Imagen 1"/>
          <p:cNvPicPr>
            <a:picLocks noChangeAspect="1"/>
          </p:cNvPicPr>
          <p:nvPr/>
        </p:nvPicPr>
        <p:blipFill rotWithShape="1">
          <a:blip r:embed="rId4">
            <a:lum bright="11000" contrast="1000"/>
            <a:extLst>
              <a:ext uri="{28A0092B-C50C-407E-A947-70E740481C1C}">
                <a14:useLocalDpi xmlns:a14="http://schemas.microsoft.com/office/drawing/2010/main" val="0"/>
              </a:ext>
            </a:extLst>
          </a:blip>
          <a:srcRect t="17552" b="5656"/>
          <a:stretch/>
        </p:blipFill>
        <p:spPr>
          <a:xfrm>
            <a:off x="4210953" y="3379061"/>
            <a:ext cx="3679367" cy="2119085"/>
          </a:xfrm>
          <a:prstGeom prst="rect">
            <a:avLst/>
          </a:prstGeom>
        </p:spPr>
      </p:pic>
      <p:sp>
        <p:nvSpPr>
          <p:cNvPr id="4" name="Rectangle 3">
            <a:extLst>
              <a:ext uri="{FF2B5EF4-FFF2-40B4-BE49-F238E27FC236}">
                <a16:creationId xmlns:a16="http://schemas.microsoft.com/office/drawing/2014/main" id="{4534988D-E7B8-4CC9-845E-49441A7DB2F1}"/>
              </a:ext>
            </a:extLst>
          </p:cNvPr>
          <p:cNvSpPr/>
          <p:nvPr/>
        </p:nvSpPr>
        <p:spPr>
          <a:xfrm>
            <a:off x="554570" y="3564452"/>
            <a:ext cx="3677121" cy="1944765"/>
          </a:xfrm>
          <a:prstGeom prst="rect">
            <a:avLst/>
          </a:prstGeom>
          <a:solidFill>
            <a:srgbClr val="2C4143"/>
          </a:solidFill>
          <a:ln w="12700" cap="flat" cmpd="sng" algn="ctr">
            <a:noFill/>
            <a:prstDash val="solid"/>
            <a:miter lim="800000"/>
          </a:ln>
          <a:effectLst>
            <a:outerShdw blurRad="50800" dist="50800" algn="ctr" rotWithShape="0">
              <a:srgbClr val="000000">
                <a:alpha val="43137"/>
              </a:srgb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lang="en-US" sz="4400" kern="0" dirty="0">
                <a:solidFill>
                  <a:prstClr val="white"/>
                </a:solidFill>
                <a:latin typeface="Arial" panose="020B0604020202020204" pitchFamily="34" charset="0"/>
                <a:cs typeface="Arial" panose="020B0604020202020204" pitchFamily="34" charset="0"/>
              </a:rPr>
              <a:t>   </a:t>
            </a:r>
          </a:p>
          <a:p>
            <a:pPr marL="0" marR="0" lvl="0" indent="0" defTabSz="914400" eaLnBrk="1" fontAlgn="auto" latinLnBrk="0" hangingPunct="1">
              <a:lnSpc>
                <a:spcPct val="100000"/>
              </a:lnSpc>
              <a:spcBef>
                <a:spcPts val="0"/>
              </a:spcBef>
              <a:spcAft>
                <a:spcPts val="0"/>
              </a:spcAft>
              <a:buClrTx/>
              <a:buSzTx/>
              <a:buFontTx/>
              <a:buNone/>
              <a:tabLst/>
              <a:defRPr/>
            </a:pPr>
            <a:r>
              <a:rPr lang="en-US" sz="4400" kern="0" dirty="0">
                <a:solidFill>
                  <a:prstClr val="white"/>
                </a:solidFill>
                <a:latin typeface="Arial" panose="020B0604020202020204" pitchFamily="34" charset="0"/>
                <a:cs typeface="Arial" panose="020B0604020202020204" pitchFamily="34" charset="0"/>
              </a:rPr>
              <a:t>62</a:t>
            </a:r>
            <a:r>
              <a:rPr lang="en-US" sz="2200" kern="0" dirty="0">
                <a:solidFill>
                  <a:prstClr val="white"/>
                </a:solidFill>
                <a:latin typeface="Arial" panose="020B0604020202020204" pitchFamily="34" charset="0"/>
                <a:cs typeface="Arial" panose="020B0604020202020204" pitchFamily="34" charset="0"/>
              </a:rPr>
              <a:t>  </a:t>
            </a:r>
            <a:r>
              <a:rPr lang="en-US" sz="2500" kern="0" dirty="0">
                <a:solidFill>
                  <a:prstClr val="white"/>
                </a:solidFill>
                <a:latin typeface="Arial" panose="020B0604020202020204" pitchFamily="34" charset="0"/>
                <a:cs typeface="Arial" panose="020B0604020202020204" pitchFamily="34" charset="0"/>
              </a:rPr>
              <a:t>Journalists </a:t>
            </a:r>
          </a:p>
          <a:p>
            <a:pPr marL="0" marR="0" lvl="0" indent="0" defTabSz="914400" eaLnBrk="1" fontAlgn="auto" latinLnBrk="0" hangingPunct="1">
              <a:lnSpc>
                <a:spcPct val="100000"/>
              </a:lnSpc>
              <a:spcBef>
                <a:spcPts val="0"/>
              </a:spcBef>
              <a:spcAft>
                <a:spcPts val="0"/>
              </a:spcAft>
              <a:buClrTx/>
              <a:buSzTx/>
              <a:buFontTx/>
              <a:buNone/>
              <a:tabLst/>
              <a:defRPr/>
            </a:pPr>
            <a:r>
              <a:rPr lang="en-US" sz="4400" kern="0" dirty="0">
                <a:solidFill>
                  <a:prstClr val="white"/>
                </a:solidFill>
                <a:latin typeface="Arial" panose="020B0604020202020204" pitchFamily="34" charset="0"/>
                <a:cs typeface="Arial" panose="020B0604020202020204" pitchFamily="34" charset="0"/>
              </a:rPr>
              <a:t>3</a:t>
            </a:r>
            <a:r>
              <a:rPr lang="en-US" sz="2200" kern="0" dirty="0">
                <a:solidFill>
                  <a:prstClr val="white"/>
                </a:solidFill>
                <a:latin typeface="Arial" panose="020B0604020202020204" pitchFamily="34" charset="0"/>
                <a:cs typeface="Arial" panose="020B0604020202020204" pitchFamily="34" charset="0"/>
              </a:rPr>
              <a:t>    </a:t>
            </a:r>
            <a:r>
              <a:rPr lang="en-US" sz="2500" kern="0" dirty="0">
                <a:solidFill>
                  <a:prstClr val="white"/>
                </a:solidFill>
                <a:latin typeface="Arial" panose="020B0604020202020204" pitchFamily="34" charset="0"/>
                <a:cs typeface="Arial" panose="020B0604020202020204" pitchFamily="34" charset="0"/>
              </a:rPr>
              <a:t>Courses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200" kern="0" dirty="0">
                <a:solidFill>
                  <a:prstClr val="white"/>
                </a:solidFill>
                <a:latin typeface="Arial" panose="020B0604020202020204" pitchFamily="34" charset="0"/>
                <a:cs typeface="Arial" panose="020B0604020202020204" pitchFamily="34" charset="0"/>
              </a:rPr>
              <a:t> </a:t>
            </a:r>
            <a:endParaRPr kumimoji="0" lang="en-US" sz="220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0A16746B-9AF9-474E-A7C9-E93D3D7990F8}"/>
              </a:ext>
            </a:extLst>
          </p:cNvPr>
          <p:cNvSpPr/>
          <p:nvPr/>
        </p:nvSpPr>
        <p:spPr>
          <a:xfrm>
            <a:off x="4210673" y="1504361"/>
            <a:ext cx="3679367" cy="2071972"/>
          </a:xfrm>
          <a:prstGeom prst="rect">
            <a:avLst/>
          </a:prstGeom>
          <a:solidFill>
            <a:srgbClr val="D60000"/>
          </a:solidFill>
          <a:ln w="12700" cap="flat" cmpd="sng" algn="ctr">
            <a:noFill/>
            <a:prstDash val="solid"/>
            <a:miter lim="800000"/>
          </a:ln>
          <a:effectLst/>
        </p:spPr>
        <p:txBody>
          <a:bodyPr rtlCol="0" anchor="ctr"/>
          <a:lstStyle/>
          <a:p>
            <a:pPr lvl="0" algn="ctr">
              <a:defRPr/>
            </a:pPr>
            <a:r>
              <a:rPr lang="en-US" sz="4400" kern="0" dirty="0">
                <a:solidFill>
                  <a:prstClr val="white"/>
                </a:solidFill>
                <a:latin typeface="Arial" panose="020B0604020202020204" pitchFamily="34" charset="0"/>
                <a:cs typeface="Arial" panose="020B0604020202020204" pitchFamily="34" charset="0"/>
              </a:rPr>
              <a:t>4</a:t>
            </a:r>
            <a:r>
              <a:rPr lang="en-US" sz="2400" kern="0" dirty="0">
                <a:solidFill>
                  <a:prstClr val="white"/>
                </a:solidFill>
                <a:latin typeface="Arial" panose="020B0604020202020204" pitchFamily="34" charset="0"/>
                <a:cs typeface="Arial" panose="020B0604020202020204" pitchFamily="34" charset="0"/>
              </a:rPr>
              <a:t> Applications 2017 </a:t>
            </a:r>
          </a:p>
          <a:p>
            <a:pPr lvl="0" algn="ctr">
              <a:defRPr/>
            </a:pPr>
            <a:r>
              <a:rPr lang="en-US" sz="4400" kern="0" dirty="0">
                <a:solidFill>
                  <a:prstClr val="white"/>
                </a:solidFill>
                <a:latin typeface="Arial" panose="020B0604020202020204" pitchFamily="34" charset="0"/>
                <a:cs typeface="Arial" panose="020B0604020202020204" pitchFamily="34" charset="0"/>
              </a:rPr>
              <a:t>6</a:t>
            </a:r>
            <a:r>
              <a:rPr lang="en-US" sz="2400" kern="0" dirty="0">
                <a:solidFill>
                  <a:prstClr val="white"/>
                </a:solidFill>
                <a:latin typeface="Arial" panose="020B0604020202020204" pitchFamily="34" charset="0"/>
                <a:cs typeface="Arial" panose="020B0604020202020204" pitchFamily="34" charset="0"/>
              </a:rPr>
              <a:t> Applications 2018</a:t>
            </a:r>
          </a:p>
          <a:p>
            <a:pPr lvl="0" algn="ctr">
              <a:defRPr/>
            </a:pPr>
            <a:r>
              <a:rPr kumimoji="0" lang="en-US" sz="4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8</a:t>
            </a:r>
            <a:r>
              <a:rPr kumimoji="0" lang="en-US" sz="2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a:t>
            </a:r>
            <a:r>
              <a:rPr lang="en-US" sz="2400" kern="0" dirty="0">
                <a:solidFill>
                  <a:prstClr val="white"/>
                </a:solidFill>
                <a:latin typeface="Arial" panose="020B0604020202020204" pitchFamily="34" charset="0"/>
                <a:cs typeface="Arial" panose="020B0604020202020204" pitchFamily="34" charset="0"/>
              </a:rPr>
              <a:t>Applications 2019</a:t>
            </a:r>
            <a:r>
              <a:rPr kumimoji="0" lang="en-US" sz="24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a:t>
            </a:r>
            <a:endParaRPr kumimoji="0" lang="en-US" sz="22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2A530CA-358B-4925-9056-65A3B94D2D73}"/>
              </a:ext>
            </a:extLst>
          </p:cNvPr>
          <p:cNvSpPr/>
          <p:nvPr/>
        </p:nvSpPr>
        <p:spPr>
          <a:xfrm>
            <a:off x="7883250" y="3588213"/>
            <a:ext cx="3737022" cy="1921004"/>
          </a:xfrm>
          <a:prstGeom prst="rect">
            <a:avLst/>
          </a:prstGeom>
          <a:solidFill>
            <a:srgbClr val="61A8BD"/>
          </a:solidFill>
          <a:ln w="12700" cap="flat" cmpd="sng" algn="ctr">
            <a:noFill/>
            <a:prstDash val="solid"/>
            <a:miter lim="800000"/>
          </a:ln>
          <a:effectLst/>
        </p:spPr>
        <p:txBody>
          <a:bodyPr rtlCol="0" anchor="ctr"/>
          <a:lstStyle/>
          <a:p>
            <a:pPr lvl="0" algn="ctr">
              <a:defRPr/>
            </a:pPr>
            <a:r>
              <a:rPr lang="en-GB" sz="2500" kern="0" dirty="0">
                <a:solidFill>
                  <a:prstClr val="white"/>
                </a:solidFill>
                <a:latin typeface="Arial" panose="020B0604020202020204" pitchFamily="34" charset="0"/>
                <a:cs typeface="Arial" panose="020B0604020202020204" pitchFamily="34" charset="0"/>
              </a:rPr>
              <a:t> Impactful press reports</a:t>
            </a:r>
          </a:p>
        </p:txBody>
      </p:sp>
      <p:sp>
        <p:nvSpPr>
          <p:cNvPr id="13" name="Rectangle 7">
            <a:extLst>
              <a:ext uri="{FF2B5EF4-FFF2-40B4-BE49-F238E27FC236}">
                <a16:creationId xmlns:a16="http://schemas.microsoft.com/office/drawing/2014/main" id="{538F1BF5-41D0-4F74-8056-C6EC8B1CE6FC}"/>
              </a:ext>
            </a:extLst>
          </p:cNvPr>
          <p:cNvSpPr/>
          <p:nvPr/>
        </p:nvSpPr>
        <p:spPr>
          <a:xfrm>
            <a:off x="297693" y="257492"/>
            <a:ext cx="4895807" cy="822475"/>
          </a:xfrm>
          <a:prstGeom prst="rect">
            <a:avLst/>
          </a:prstGeom>
          <a:solidFill>
            <a:srgbClr val="FFCE32"/>
          </a:solidFill>
          <a:ln w="12700" cap="flat" cmpd="sng" algn="ctr">
            <a:noFill/>
            <a:prstDash val="solid"/>
            <a:miter lim="800000"/>
          </a:ln>
          <a:effectLst/>
        </p:spPr>
        <p:txBody>
          <a:bodyPr rtlCol="0" anchor="ctr"/>
          <a:lstStyle/>
          <a:p>
            <a:pPr algn="ctr"/>
            <a:endParaRPr lang="en-US" sz="2200" kern="0" dirty="0">
              <a:solidFill>
                <a:prstClr val="white"/>
              </a:solidFill>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33833DA0-1F66-4F6A-B3F7-ABB77EAA5FDB}"/>
              </a:ext>
            </a:extLst>
          </p:cNvPr>
          <p:cNvSpPr txBox="1">
            <a:spLocks/>
          </p:cNvSpPr>
          <p:nvPr/>
        </p:nvSpPr>
        <p:spPr>
          <a:xfrm>
            <a:off x="297693" y="276320"/>
            <a:ext cx="4895807" cy="784818"/>
          </a:xfrm>
          <a:prstGeom prst="rect">
            <a:avLst/>
          </a:prstGeom>
          <a:solidFill>
            <a:srgbClr val="61A8BD"/>
          </a:solidFill>
          <a:ln w="12700" cap="flat" cmpd="sng" algn="ctr">
            <a:noFill/>
            <a:prstDash val="solid"/>
            <a:miter lim="800000"/>
          </a:ln>
          <a:effectLst/>
        </p:spPr>
        <p:txBody>
          <a:bodyPr rtlCol="0" anchor="ctr"/>
          <a:lstStyle>
            <a:defPPr>
              <a:defRPr lang="en-US"/>
            </a:defPPr>
            <a:lvl1pPr lvl="0" algn="ctr">
              <a:defRPr sz="2500" kern="0">
                <a:solidFill>
                  <a:prstClr val="white"/>
                </a:solidFill>
                <a:latin typeface="Arial" panose="020B0604020202020204" pitchFamily="34" charset="0"/>
                <a:cs typeface="Arial" panose="020B0604020202020204" pitchFamily="34" charset="0"/>
              </a:defRPr>
            </a:lvl1pPr>
          </a:lstStyle>
          <a:p>
            <a:r>
              <a:rPr lang="en-GB" sz="2800" b="1" dirty="0"/>
              <a:t>Social Accountability  </a:t>
            </a:r>
          </a:p>
        </p:txBody>
      </p:sp>
      <p:pic>
        <p:nvPicPr>
          <p:cNvPr id="15" name="Marcador de contenido 4" descr="Imagen que contiene techo, interior, persona, suelo&#10;&#10;Descripción generada con confianza muy alta">
            <a:extLst>
              <a:ext uri="{FF2B5EF4-FFF2-40B4-BE49-F238E27FC236}">
                <a16:creationId xmlns:a16="http://schemas.microsoft.com/office/drawing/2014/main" id="{8B1FE3E7-3231-4BA1-BE52-712E8E33D489}"/>
              </a:ext>
            </a:extLst>
          </p:cNvPr>
          <p:cNvPicPr preferRelativeResize="0">
            <a:picLocks noGrp="1" noChangeAspect="1"/>
          </p:cNvPicPr>
          <p:nvPr>
            <p:ph idx="1"/>
          </p:nvPr>
        </p:nvPicPr>
        <p:blipFill rotWithShape="1">
          <a:blip r:embed="rId5" cstate="print">
            <a:extLst>
              <a:ext uri="{28A0092B-C50C-407E-A947-70E740481C1C}">
                <a14:useLocalDpi xmlns:a14="http://schemas.microsoft.com/office/drawing/2010/main" val="0"/>
              </a:ext>
            </a:extLst>
          </a:blip>
          <a:srcRect r="729" b="1316"/>
          <a:stretch/>
        </p:blipFill>
        <p:spPr>
          <a:xfrm>
            <a:off x="541111" y="1504361"/>
            <a:ext cx="3679367" cy="2057397"/>
          </a:xfrm>
          <a:prstGeom prst="rect">
            <a:avLst/>
          </a:prstGeom>
        </p:spPr>
      </p:pic>
    </p:spTree>
    <p:extLst>
      <p:ext uri="{BB962C8B-B14F-4D97-AF65-F5344CB8AC3E}">
        <p14:creationId xmlns:p14="http://schemas.microsoft.com/office/powerpoint/2010/main" val="837851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927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4EBCB38E98F94CACFFCF96EACA456F" ma:contentTypeVersion="13" ma:contentTypeDescription="Create a new document." ma:contentTypeScope="" ma:versionID="0197cdfdbbb5d7ec0e3e089f5e792e2e">
  <xsd:schema xmlns:xsd="http://www.w3.org/2001/XMLSchema" xmlns:xs="http://www.w3.org/2001/XMLSchema" xmlns:p="http://schemas.microsoft.com/office/2006/metadata/properties" xmlns:ns3="ee04f4ee-a9e0-4b49-887e-d331880db814" xmlns:ns4="afc8ca3e-d4ab-4f22-8f9c-1a8ab1751212" targetNamespace="http://schemas.microsoft.com/office/2006/metadata/properties" ma:root="true" ma:fieldsID="3643632b8a81d0de8d9b078510deedba" ns3:_="" ns4:_="">
    <xsd:import namespace="ee04f4ee-a9e0-4b49-887e-d331880db814"/>
    <xsd:import namespace="afc8ca3e-d4ab-4f22-8f9c-1a8ab175121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KeyPoints" minOccurs="0"/>
                <xsd:element ref="ns4:MediaServiceKeyPoints"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04f4ee-a9e0-4b49-887e-d331880db81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8ca3e-d4ab-4f22-8f9c-1a8ab175121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0A1BC3-2007-4EAD-8201-FE0435C753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04f4ee-a9e0-4b49-887e-d331880db814"/>
    <ds:schemaRef ds:uri="afc8ca3e-d4ab-4f22-8f9c-1a8ab17512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AAA09D-6865-4D40-9F31-2F89113B4B1A}">
  <ds:schemaRefs>
    <ds:schemaRef ds:uri="http://schemas.microsoft.com/sharepoint/v3/contenttype/forms"/>
  </ds:schemaRefs>
</ds:datastoreItem>
</file>

<file path=customXml/itemProps3.xml><?xml version="1.0" encoding="utf-8"?>
<ds:datastoreItem xmlns:ds="http://schemas.openxmlformats.org/officeDocument/2006/customXml" ds:itemID="{391177C3-0F46-40BB-8AA8-BEEA5BBD16A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351</TotalTime>
  <Words>1135</Words>
  <Application>Microsoft Office PowerPoint</Application>
  <PresentationFormat>Widescreen</PresentationFormat>
  <Paragraphs>65</Paragraphs>
  <Slides>6</Slides>
  <Notes>5</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vt:i4>
      </vt:variant>
    </vt:vector>
  </HeadingPairs>
  <TitlesOfParts>
    <vt:vector size="18" baseType="lpstr">
      <vt:lpstr>Arial</vt:lpstr>
      <vt:lpstr>Calibri</vt:lpstr>
      <vt:lpstr>charter</vt:lpstr>
      <vt:lpstr>Courier New</vt:lpstr>
      <vt:lpstr>Lato</vt:lpstr>
      <vt:lpstr>Myriad Pro</vt:lpstr>
      <vt:lpstr>System Font Regular</vt:lpstr>
      <vt:lpstr>Vegur</vt:lpstr>
      <vt:lpstr>Wingdings</vt:lpstr>
      <vt:lpstr>Office Theme</vt:lpstr>
      <vt:lpstr>4_Office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Evelyn Hernandez</dc:creator>
  <cp:lastModifiedBy>Tatjana Markovska</cp:lastModifiedBy>
  <cp:revision>24</cp:revision>
  <dcterms:created xsi:type="dcterms:W3CDTF">2020-02-08T18:04:59Z</dcterms:created>
  <dcterms:modified xsi:type="dcterms:W3CDTF">2021-02-17T07:50:28Z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0x010100284EBCB38E98F94CACFFCF96EACA456F</vt:lpwstr>
  </property>
</Properties>
</file>